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26"/>
  </p:notesMasterIdLst>
  <p:sldIdLst>
    <p:sldId id="25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21" r:id="rId16"/>
    <p:sldId id="322" r:id="rId17"/>
    <p:sldId id="323" r:id="rId18"/>
    <p:sldId id="324" r:id="rId19"/>
    <p:sldId id="325" r:id="rId20"/>
    <p:sldId id="320" r:id="rId21"/>
    <p:sldId id="326" r:id="rId22"/>
    <p:sldId id="328" r:id="rId23"/>
    <p:sldId id="329" r:id="rId24"/>
    <p:sldId id="31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9" autoAdjust="0"/>
  </p:normalViewPr>
  <p:slideViewPr>
    <p:cSldViewPr snapToGrid="0">
      <p:cViewPr>
        <p:scale>
          <a:sx n="75" d="100"/>
          <a:sy n="75" d="100"/>
        </p:scale>
        <p:origin x="1236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71CDD-C369-4608-B3FE-31903EA9CEB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89A66DB-C2D8-45D9-AC7D-51695E2CBEC3}">
      <dgm:prSet/>
      <dgm:spPr/>
      <dgm:t>
        <a:bodyPr/>
        <a:lstStyle/>
        <a:p>
          <a:r>
            <a:rPr lang="en-US" b="0"/>
            <a:t>Bitwise Logical Operators</a:t>
          </a:r>
          <a:endParaRPr lang="en-US"/>
        </a:p>
      </dgm:t>
    </dgm:pt>
    <dgm:pt modelId="{47C613A9-A9E7-4912-8F66-7FA159C57C49}" type="parTrans" cxnId="{224AF932-E565-4EBD-A0F0-14D0C240A4ED}">
      <dgm:prSet/>
      <dgm:spPr/>
      <dgm:t>
        <a:bodyPr/>
        <a:lstStyle/>
        <a:p>
          <a:endParaRPr lang="en-US"/>
        </a:p>
      </dgm:t>
    </dgm:pt>
    <dgm:pt modelId="{A56B9709-107D-4107-9493-D5CC91BC0322}" type="sibTrans" cxnId="{224AF932-E565-4EBD-A0F0-14D0C240A4ED}">
      <dgm:prSet/>
      <dgm:spPr/>
      <dgm:t>
        <a:bodyPr/>
        <a:lstStyle/>
        <a:p>
          <a:endParaRPr lang="en-US"/>
        </a:p>
      </dgm:t>
    </dgm:pt>
    <dgm:pt modelId="{3444E153-C961-449B-B28E-3068B2EF110F}">
      <dgm:prSet/>
      <dgm:spPr/>
      <dgm:t>
        <a:bodyPr/>
        <a:lstStyle/>
        <a:p>
          <a:r>
            <a:rPr lang="en-US" b="0"/>
            <a:t>Bitwise Shift Operators</a:t>
          </a:r>
          <a:endParaRPr lang="en-US"/>
        </a:p>
      </dgm:t>
    </dgm:pt>
    <dgm:pt modelId="{AEAC55E3-0159-464E-8150-F22830CDA685}" type="parTrans" cxnId="{2CE93A4D-6B84-4A89-BB45-1E322FB116E9}">
      <dgm:prSet/>
      <dgm:spPr/>
      <dgm:t>
        <a:bodyPr/>
        <a:lstStyle/>
        <a:p>
          <a:endParaRPr lang="en-US"/>
        </a:p>
      </dgm:t>
    </dgm:pt>
    <dgm:pt modelId="{EF3CB892-CEA9-4A40-B5F2-929B95A41BBE}" type="sibTrans" cxnId="{2CE93A4D-6B84-4A89-BB45-1E322FB116E9}">
      <dgm:prSet/>
      <dgm:spPr/>
      <dgm:t>
        <a:bodyPr/>
        <a:lstStyle/>
        <a:p>
          <a:endParaRPr lang="en-US"/>
        </a:p>
      </dgm:t>
    </dgm:pt>
    <dgm:pt modelId="{4BCAC2B0-FE53-4EE9-8491-5D5833A94643}">
      <dgm:prSet/>
      <dgm:spPr/>
      <dgm:t>
        <a:bodyPr/>
        <a:lstStyle/>
        <a:p>
          <a:r>
            <a:rPr lang="en-US" b="0"/>
            <a:t>Ones Complement operator</a:t>
          </a:r>
          <a:endParaRPr lang="en-US"/>
        </a:p>
      </dgm:t>
    </dgm:pt>
    <dgm:pt modelId="{34D02203-6703-4730-BF02-8C199D7A1EB3}" type="parTrans" cxnId="{1798F066-859A-4FB4-8269-8DBA0C4FD75F}">
      <dgm:prSet/>
      <dgm:spPr/>
      <dgm:t>
        <a:bodyPr/>
        <a:lstStyle/>
        <a:p>
          <a:endParaRPr lang="en-US"/>
        </a:p>
      </dgm:t>
    </dgm:pt>
    <dgm:pt modelId="{F1BA5506-CA2F-44E0-B8BD-79BAA2DFD7DF}" type="sibTrans" cxnId="{1798F066-859A-4FB4-8269-8DBA0C4FD75F}">
      <dgm:prSet/>
      <dgm:spPr/>
      <dgm:t>
        <a:bodyPr/>
        <a:lstStyle/>
        <a:p>
          <a:endParaRPr lang="en-US"/>
        </a:p>
      </dgm:t>
    </dgm:pt>
    <dgm:pt modelId="{3367A731-94FF-40E7-8F19-DC3B617A6232}" type="pres">
      <dgm:prSet presAssocID="{57571CDD-C369-4608-B3FE-31903EA9CEBE}" presName="linear" presStyleCnt="0">
        <dgm:presLayoutVars>
          <dgm:dir/>
          <dgm:animLvl val="lvl"/>
          <dgm:resizeHandles val="exact"/>
        </dgm:presLayoutVars>
      </dgm:prSet>
      <dgm:spPr/>
    </dgm:pt>
    <dgm:pt modelId="{4FF7744F-468E-4934-B01E-841B96151B04}" type="pres">
      <dgm:prSet presAssocID="{F89A66DB-C2D8-45D9-AC7D-51695E2CBEC3}" presName="parentLin" presStyleCnt="0"/>
      <dgm:spPr/>
    </dgm:pt>
    <dgm:pt modelId="{1A7CA04F-DBA5-4D50-874C-3541E3E41C42}" type="pres">
      <dgm:prSet presAssocID="{F89A66DB-C2D8-45D9-AC7D-51695E2CBEC3}" presName="parentLeftMargin" presStyleLbl="node1" presStyleIdx="0" presStyleCnt="3"/>
      <dgm:spPr/>
    </dgm:pt>
    <dgm:pt modelId="{0A73307F-69F1-46C1-8C82-618403174275}" type="pres">
      <dgm:prSet presAssocID="{F89A66DB-C2D8-45D9-AC7D-51695E2CBE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D4D6A70-CADE-4EA4-8BA0-F4815B2A3DC5}" type="pres">
      <dgm:prSet presAssocID="{F89A66DB-C2D8-45D9-AC7D-51695E2CBEC3}" presName="negativeSpace" presStyleCnt="0"/>
      <dgm:spPr/>
    </dgm:pt>
    <dgm:pt modelId="{CC38093C-6366-4E8A-9267-DE06D6635267}" type="pres">
      <dgm:prSet presAssocID="{F89A66DB-C2D8-45D9-AC7D-51695E2CBEC3}" presName="childText" presStyleLbl="conFgAcc1" presStyleIdx="0" presStyleCnt="3">
        <dgm:presLayoutVars>
          <dgm:bulletEnabled val="1"/>
        </dgm:presLayoutVars>
      </dgm:prSet>
      <dgm:spPr/>
    </dgm:pt>
    <dgm:pt modelId="{202EC82E-5F31-42AC-A80A-1D69D8B7A6C8}" type="pres">
      <dgm:prSet presAssocID="{A56B9709-107D-4107-9493-D5CC91BC0322}" presName="spaceBetweenRectangles" presStyleCnt="0"/>
      <dgm:spPr/>
    </dgm:pt>
    <dgm:pt modelId="{302259C0-F477-4E8A-B15F-DA1113E265FC}" type="pres">
      <dgm:prSet presAssocID="{3444E153-C961-449B-B28E-3068B2EF110F}" presName="parentLin" presStyleCnt="0"/>
      <dgm:spPr/>
    </dgm:pt>
    <dgm:pt modelId="{DF4CD567-A897-4937-950E-DE805B9115BC}" type="pres">
      <dgm:prSet presAssocID="{3444E153-C961-449B-B28E-3068B2EF110F}" presName="parentLeftMargin" presStyleLbl="node1" presStyleIdx="0" presStyleCnt="3"/>
      <dgm:spPr/>
    </dgm:pt>
    <dgm:pt modelId="{9E472DC3-3BCC-4158-8962-83ACDB5236D0}" type="pres">
      <dgm:prSet presAssocID="{3444E153-C961-449B-B28E-3068B2EF11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AF34854-83C9-437C-A712-84A4E5CFDC74}" type="pres">
      <dgm:prSet presAssocID="{3444E153-C961-449B-B28E-3068B2EF110F}" presName="negativeSpace" presStyleCnt="0"/>
      <dgm:spPr/>
    </dgm:pt>
    <dgm:pt modelId="{9A9FB21F-9922-4E95-BC73-E936D2EA117E}" type="pres">
      <dgm:prSet presAssocID="{3444E153-C961-449B-B28E-3068B2EF110F}" presName="childText" presStyleLbl="conFgAcc1" presStyleIdx="1" presStyleCnt="3">
        <dgm:presLayoutVars>
          <dgm:bulletEnabled val="1"/>
        </dgm:presLayoutVars>
      </dgm:prSet>
      <dgm:spPr/>
    </dgm:pt>
    <dgm:pt modelId="{791FE98D-569E-4DA6-B5FF-804FC2C59E5B}" type="pres">
      <dgm:prSet presAssocID="{EF3CB892-CEA9-4A40-B5F2-929B95A41BBE}" presName="spaceBetweenRectangles" presStyleCnt="0"/>
      <dgm:spPr/>
    </dgm:pt>
    <dgm:pt modelId="{A611FB97-611E-404A-82A0-74E8993471B7}" type="pres">
      <dgm:prSet presAssocID="{4BCAC2B0-FE53-4EE9-8491-5D5833A94643}" presName="parentLin" presStyleCnt="0"/>
      <dgm:spPr/>
    </dgm:pt>
    <dgm:pt modelId="{371B5433-701C-4A75-A69C-6FDB1CF04537}" type="pres">
      <dgm:prSet presAssocID="{4BCAC2B0-FE53-4EE9-8491-5D5833A94643}" presName="parentLeftMargin" presStyleLbl="node1" presStyleIdx="1" presStyleCnt="3"/>
      <dgm:spPr/>
    </dgm:pt>
    <dgm:pt modelId="{23A09AA7-AA3A-4A9B-A838-A5B2F56E590F}" type="pres">
      <dgm:prSet presAssocID="{4BCAC2B0-FE53-4EE9-8491-5D5833A9464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6F5BAE3-2545-4676-8B68-09433F594369}" type="pres">
      <dgm:prSet presAssocID="{4BCAC2B0-FE53-4EE9-8491-5D5833A94643}" presName="negativeSpace" presStyleCnt="0"/>
      <dgm:spPr/>
    </dgm:pt>
    <dgm:pt modelId="{F0B7DC68-CB90-4502-A562-3525090A93D9}" type="pres">
      <dgm:prSet presAssocID="{4BCAC2B0-FE53-4EE9-8491-5D5833A9464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84EC127-9963-48F8-A19E-2243077D0EE6}" type="presOf" srcId="{3444E153-C961-449B-B28E-3068B2EF110F}" destId="{9E472DC3-3BCC-4158-8962-83ACDB5236D0}" srcOrd="1" destOrd="0" presId="urn:microsoft.com/office/officeart/2005/8/layout/list1"/>
    <dgm:cxn modelId="{224AF932-E565-4EBD-A0F0-14D0C240A4ED}" srcId="{57571CDD-C369-4608-B3FE-31903EA9CEBE}" destId="{F89A66DB-C2D8-45D9-AC7D-51695E2CBEC3}" srcOrd="0" destOrd="0" parTransId="{47C613A9-A9E7-4912-8F66-7FA159C57C49}" sibTransId="{A56B9709-107D-4107-9493-D5CC91BC0322}"/>
    <dgm:cxn modelId="{1798F066-859A-4FB4-8269-8DBA0C4FD75F}" srcId="{57571CDD-C369-4608-B3FE-31903EA9CEBE}" destId="{4BCAC2B0-FE53-4EE9-8491-5D5833A94643}" srcOrd="2" destOrd="0" parTransId="{34D02203-6703-4730-BF02-8C199D7A1EB3}" sibTransId="{F1BA5506-CA2F-44E0-B8BD-79BAA2DFD7DF}"/>
    <dgm:cxn modelId="{2CE93A4D-6B84-4A89-BB45-1E322FB116E9}" srcId="{57571CDD-C369-4608-B3FE-31903EA9CEBE}" destId="{3444E153-C961-449B-B28E-3068B2EF110F}" srcOrd="1" destOrd="0" parTransId="{AEAC55E3-0159-464E-8150-F22830CDA685}" sibTransId="{EF3CB892-CEA9-4A40-B5F2-929B95A41BBE}"/>
    <dgm:cxn modelId="{8811A74D-D31D-4047-9124-919CB3FCF674}" type="presOf" srcId="{F89A66DB-C2D8-45D9-AC7D-51695E2CBEC3}" destId="{0A73307F-69F1-46C1-8C82-618403174275}" srcOrd="1" destOrd="0" presId="urn:microsoft.com/office/officeart/2005/8/layout/list1"/>
    <dgm:cxn modelId="{DE66C177-29FB-4EB6-9E34-498BA9F160F9}" type="presOf" srcId="{4BCAC2B0-FE53-4EE9-8491-5D5833A94643}" destId="{371B5433-701C-4A75-A69C-6FDB1CF04537}" srcOrd="0" destOrd="0" presId="urn:microsoft.com/office/officeart/2005/8/layout/list1"/>
    <dgm:cxn modelId="{A0093D84-7D59-4AE9-BEB9-FF3A26191546}" type="presOf" srcId="{F89A66DB-C2D8-45D9-AC7D-51695E2CBEC3}" destId="{1A7CA04F-DBA5-4D50-874C-3541E3E41C42}" srcOrd="0" destOrd="0" presId="urn:microsoft.com/office/officeart/2005/8/layout/list1"/>
    <dgm:cxn modelId="{1367B191-02EE-4EE0-904B-8BD465CBBA6D}" type="presOf" srcId="{57571CDD-C369-4608-B3FE-31903EA9CEBE}" destId="{3367A731-94FF-40E7-8F19-DC3B617A6232}" srcOrd="0" destOrd="0" presId="urn:microsoft.com/office/officeart/2005/8/layout/list1"/>
    <dgm:cxn modelId="{A33710D4-D52E-4DEB-BAC5-A861DFE9A17A}" type="presOf" srcId="{4BCAC2B0-FE53-4EE9-8491-5D5833A94643}" destId="{23A09AA7-AA3A-4A9B-A838-A5B2F56E590F}" srcOrd="1" destOrd="0" presId="urn:microsoft.com/office/officeart/2005/8/layout/list1"/>
    <dgm:cxn modelId="{DAC8ACE3-7D74-455E-9270-EDFC5F470433}" type="presOf" srcId="{3444E153-C961-449B-B28E-3068B2EF110F}" destId="{DF4CD567-A897-4937-950E-DE805B9115BC}" srcOrd="0" destOrd="0" presId="urn:microsoft.com/office/officeart/2005/8/layout/list1"/>
    <dgm:cxn modelId="{863E1ACB-DC42-4870-BDE6-18FF553EFBF3}" type="presParOf" srcId="{3367A731-94FF-40E7-8F19-DC3B617A6232}" destId="{4FF7744F-468E-4934-B01E-841B96151B04}" srcOrd="0" destOrd="0" presId="urn:microsoft.com/office/officeart/2005/8/layout/list1"/>
    <dgm:cxn modelId="{4938000F-A36B-4756-BB80-6E94C2B71EE0}" type="presParOf" srcId="{4FF7744F-468E-4934-B01E-841B96151B04}" destId="{1A7CA04F-DBA5-4D50-874C-3541E3E41C42}" srcOrd="0" destOrd="0" presId="urn:microsoft.com/office/officeart/2005/8/layout/list1"/>
    <dgm:cxn modelId="{D691DF92-8632-4A59-B292-FB0E0D95142F}" type="presParOf" srcId="{4FF7744F-468E-4934-B01E-841B96151B04}" destId="{0A73307F-69F1-46C1-8C82-618403174275}" srcOrd="1" destOrd="0" presId="urn:microsoft.com/office/officeart/2005/8/layout/list1"/>
    <dgm:cxn modelId="{070A0654-1798-4290-8C91-0D0F63260903}" type="presParOf" srcId="{3367A731-94FF-40E7-8F19-DC3B617A6232}" destId="{ED4D6A70-CADE-4EA4-8BA0-F4815B2A3DC5}" srcOrd="1" destOrd="0" presId="urn:microsoft.com/office/officeart/2005/8/layout/list1"/>
    <dgm:cxn modelId="{A3FC1620-40C5-492E-BBCD-FF2B87DE1216}" type="presParOf" srcId="{3367A731-94FF-40E7-8F19-DC3B617A6232}" destId="{CC38093C-6366-4E8A-9267-DE06D6635267}" srcOrd="2" destOrd="0" presId="urn:microsoft.com/office/officeart/2005/8/layout/list1"/>
    <dgm:cxn modelId="{2BF2C6A3-6F6A-4DBA-989E-1E9099BEB1F5}" type="presParOf" srcId="{3367A731-94FF-40E7-8F19-DC3B617A6232}" destId="{202EC82E-5F31-42AC-A80A-1D69D8B7A6C8}" srcOrd="3" destOrd="0" presId="urn:microsoft.com/office/officeart/2005/8/layout/list1"/>
    <dgm:cxn modelId="{2A52FF09-49E3-4C1E-AAC2-0A1277BFE06F}" type="presParOf" srcId="{3367A731-94FF-40E7-8F19-DC3B617A6232}" destId="{302259C0-F477-4E8A-B15F-DA1113E265FC}" srcOrd="4" destOrd="0" presId="urn:microsoft.com/office/officeart/2005/8/layout/list1"/>
    <dgm:cxn modelId="{375EA672-3C79-4FC3-96E0-53C22CFF6EA8}" type="presParOf" srcId="{302259C0-F477-4E8A-B15F-DA1113E265FC}" destId="{DF4CD567-A897-4937-950E-DE805B9115BC}" srcOrd="0" destOrd="0" presId="urn:microsoft.com/office/officeart/2005/8/layout/list1"/>
    <dgm:cxn modelId="{2050F4EE-71A7-40D6-8DBE-D87526EB0F79}" type="presParOf" srcId="{302259C0-F477-4E8A-B15F-DA1113E265FC}" destId="{9E472DC3-3BCC-4158-8962-83ACDB5236D0}" srcOrd="1" destOrd="0" presId="urn:microsoft.com/office/officeart/2005/8/layout/list1"/>
    <dgm:cxn modelId="{C8EA223C-652B-4E3A-98F3-1F7D976265F0}" type="presParOf" srcId="{3367A731-94FF-40E7-8F19-DC3B617A6232}" destId="{5AF34854-83C9-437C-A712-84A4E5CFDC74}" srcOrd="5" destOrd="0" presId="urn:microsoft.com/office/officeart/2005/8/layout/list1"/>
    <dgm:cxn modelId="{C4201370-9A5A-4CFC-ADBC-3E65E1A1BC58}" type="presParOf" srcId="{3367A731-94FF-40E7-8F19-DC3B617A6232}" destId="{9A9FB21F-9922-4E95-BC73-E936D2EA117E}" srcOrd="6" destOrd="0" presId="urn:microsoft.com/office/officeart/2005/8/layout/list1"/>
    <dgm:cxn modelId="{31D99593-FFF5-4B43-972C-78920C4A9BCA}" type="presParOf" srcId="{3367A731-94FF-40E7-8F19-DC3B617A6232}" destId="{791FE98D-569E-4DA6-B5FF-804FC2C59E5B}" srcOrd="7" destOrd="0" presId="urn:microsoft.com/office/officeart/2005/8/layout/list1"/>
    <dgm:cxn modelId="{5E309944-8978-4B95-A144-F6E0E2EC06A2}" type="presParOf" srcId="{3367A731-94FF-40E7-8F19-DC3B617A6232}" destId="{A611FB97-611E-404A-82A0-74E8993471B7}" srcOrd="8" destOrd="0" presId="urn:microsoft.com/office/officeart/2005/8/layout/list1"/>
    <dgm:cxn modelId="{55CAE3AA-CB57-4A01-BFAD-9D32E5289B46}" type="presParOf" srcId="{A611FB97-611E-404A-82A0-74E8993471B7}" destId="{371B5433-701C-4A75-A69C-6FDB1CF04537}" srcOrd="0" destOrd="0" presId="urn:microsoft.com/office/officeart/2005/8/layout/list1"/>
    <dgm:cxn modelId="{6B4D41D8-67F1-40F1-9CB5-A7B6AF53B1D6}" type="presParOf" srcId="{A611FB97-611E-404A-82A0-74E8993471B7}" destId="{23A09AA7-AA3A-4A9B-A838-A5B2F56E590F}" srcOrd="1" destOrd="0" presId="urn:microsoft.com/office/officeart/2005/8/layout/list1"/>
    <dgm:cxn modelId="{4A879592-8927-470B-964B-05882ECAAB44}" type="presParOf" srcId="{3367A731-94FF-40E7-8F19-DC3B617A6232}" destId="{E6F5BAE3-2545-4676-8B68-09433F594369}" srcOrd="9" destOrd="0" presId="urn:microsoft.com/office/officeart/2005/8/layout/list1"/>
    <dgm:cxn modelId="{4A136ED2-741F-46ED-BD25-4A5CCA18E879}" type="presParOf" srcId="{3367A731-94FF-40E7-8F19-DC3B617A6232}" destId="{F0B7DC68-CB90-4502-A562-3525090A93D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FACAE7-A5BF-43F3-A539-57D4657E6B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8FEAB9E-0235-43CE-A700-3E7CBA8419C9}">
      <dgm:prSet phldrT="[Text]"/>
      <dgm:spPr/>
      <dgm:t>
        <a:bodyPr/>
        <a:lstStyle/>
        <a:p>
          <a:pPr>
            <a:buNone/>
          </a:pPr>
          <a:r>
            <a:rPr lang="en-US" dirty="0"/>
            <a:t>&amp;(AND),|(OR),^(EXOR)</a:t>
          </a:r>
          <a:endParaRPr lang="en-IN" dirty="0"/>
        </a:p>
      </dgm:t>
    </dgm:pt>
    <dgm:pt modelId="{4C7DCE77-7446-45BE-9BD9-9F8ADDEE5C1F}" type="parTrans" cxnId="{3216656E-4BD3-4B78-9012-6F6C8C69601A}">
      <dgm:prSet/>
      <dgm:spPr/>
      <dgm:t>
        <a:bodyPr/>
        <a:lstStyle/>
        <a:p>
          <a:endParaRPr lang="en-IN"/>
        </a:p>
      </dgm:t>
    </dgm:pt>
    <dgm:pt modelId="{77CCABAC-E9FE-44F0-BEB3-DFE4B318EF4B}" type="sibTrans" cxnId="{3216656E-4BD3-4B78-9012-6F6C8C69601A}">
      <dgm:prSet/>
      <dgm:spPr/>
      <dgm:t>
        <a:bodyPr/>
        <a:lstStyle/>
        <a:p>
          <a:endParaRPr lang="en-IN"/>
        </a:p>
      </dgm:t>
    </dgm:pt>
    <dgm:pt modelId="{A9285851-E5DD-4009-89C1-C797336097B7}">
      <dgm:prSet/>
      <dgm:spPr/>
      <dgm:t>
        <a:bodyPr/>
        <a:lstStyle/>
        <a:p>
          <a:r>
            <a:rPr lang="en-US" dirty="0"/>
            <a:t>These are </a:t>
          </a:r>
          <a:r>
            <a:rPr lang="en-US" i="1" dirty="0"/>
            <a:t>binary operators </a:t>
          </a:r>
          <a:r>
            <a:rPr lang="en-US" dirty="0"/>
            <a:t>and require two integer operands.</a:t>
          </a:r>
        </a:p>
      </dgm:t>
    </dgm:pt>
    <dgm:pt modelId="{530B28AD-FD61-4C05-921A-FBFD1CA90C1F}" type="parTrans" cxnId="{330D5FAB-690D-461B-874E-1778563E5103}">
      <dgm:prSet/>
      <dgm:spPr/>
      <dgm:t>
        <a:bodyPr/>
        <a:lstStyle/>
        <a:p>
          <a:endParaRPr lang="en-IN"/>
        </a:p>
      </dgm:t>
    </dgm:pt>
    <dgm:pt modelId="{ABC29665-A276-47E0-AC8A-7A777E860507}" type="sibTrans" cxnId="{330D5FAB-690D-461B-874E-1778563E5103}">
      <dgm:prSet/>
      <dgm:spPr/>
      <dgm:t>
        <a:bodyPr/>
        <a:lstStyle/>
        <a:p>
          <a:endParaRPr lang="en-IN"/>
        </a:p>
      </dgm:t>
    </dgm:pt>
    <dgm:pt modelId="{B52EC8D3-DF39-4338-A7D5-BDA49392C0AB}">
      <dgm:prSet/>
      <dgm:spPr/>
      <dgm:t>
        <a:bodyPr/>
        <a:lstStyle/>
        <a:p>
          <a:r>
            <a:rPr lang="en-US" dirty="0"/>
            <a:t>These work on their operands bit by bit starting from LSB (rightmost bit).</a:t>
          </a:r>
        </a:p>
      </dgm:t>
    </dgm:pt>
    <dgm:pt modelId="{A5BC1125-2757-4EF4-B86F-D3C3FBB85DE5}" type="parTrans" cxnId="{8832B0EA-851C-4BF7-9A68-FF6050EDA4F4}">
      <dgm:prSet/>
      <dgm:spPr/>
      <dgm:t>
        <a:bodyPr/>
        <a:lstStyle/>
        <a:p>
          <a:endParaRPr lang="en-IN"/>
        </a:p>
      </dgm:t>
    </dgm:pt>
    <dgm:pt modelId="{D9BB2E59-75BA-4073-B03B-8D775B72B4D4}" type="sibTrans" cxnId="{8832B0EA-851C-4BF7-9A68-FF6050EDA4F4}">
      <dgm:prSet/>
      <dgm:spPr/>
      <dgm:t>
        <a:bodyPr/>
        <a:lstStyle/>
        <a:p>
          <a:endParaRPr lang="en-IN"/>
        </a:p>
      </dgm:t>
    </dgm:pt>
    <dgm:pt modelId="{7F8C0E46-42FB-41E6-B0FF-33E23B685C7E}" type="pres">
      <dgm:prSet presAssocID="{F8FACAE7-A5BF-43F3-A539-57D4657E6B0C}" presName="Name0" presStyleCnt="0">
        <dgm:presLayoutVars>
          <dgm:chMax val="7"/>
          <dgm:chPref val="7"/>
          <dgm:dir/>
        </dgm:presLayoutVars>
      </dgm:prSet>
      <dgm:spPr/>
    </dgm:pt>
    <dgm:pt modelId="{66879189-FFC4-486B-8B29-1D6F20BA3828}" type="pres">
      <dgm:prSet presAssocID="{F8FACAE7-A5BF-43F3-A539-57D4657E6B0C}" presName="Name1" presStyleCnt="0"/>
      <dgm:spPr/>
    </dgm:pt>
    <dgm:pt modelId="{BF6D0308-59E3-4BA3-8DE0-979A9F7B7900}" type="pres">
      <dgm:prSet presAssocID="{F8FACAE7-A5BF-43F3-A539-57D4657E6B0C}" presName="cycle" presStyleCnt="0"/>
      <dgm:spPr/>
    </dgm:pt>
    <dgm:pt modelId="{5C147266-C3AB-42ED-9865-CF0352B76A17}" type="pres">
      <dgm:prSet presAssocID="{F8FACAE7-A5BF-43F3-A539-57D4657E6B0C}" presName="srcNode" presStyleLbl="node1" presStyleIdx="0" presStyleCnt="3"/>
      <dgm:spPr/>
    </dgm:pt>
    <dgm:pt modelId="{03DD39CD-BC30-4910-81EF-8F476628FFFF}" type="pres">
      <dgm:prSet presAssocID="{F8FACAE7-A5BF-43F3-A539-57D4657E6B0C}" presName="conn" presStyleLbl="parChTrans1D2" presStyleIdx="0" presStyleCnt="1"/>
      <dgm:spPr/>
    </dgm:pt>
    <dgm:pt modelId="{D517B11C-E62A-4CD2-B72D-8EDD56108653}" type="pres">
      <dgm:prSet presAssocID="{F8FACAE7-A5BF-43F3-A539-57D4657E6B0C}" presName="extraNode" presStyleLbl="node1" presStyleIdx="0" presStyleCnt="3"/>
      <dgm:spPr/>
    </dgm:pt>
    <dgm:pt modelId="{48DF5EA0-CE44-4E6D-90DD-014582F3F7BA}" type="pres">
      <dgm:prSet presAssocID="{F8FACAE7-A5BF-43F3-A539-57D4657E6B0C}" presName="dstNode" presStyleLbl="node1" presStyleIdx="0" presStyleCnt="3"/>
      <dgm:spPr/>
    </dgm:pt>
    <dgm:pt modelId="{B2FB584A-B053-4988-B208-93E32E5FC963}" type="pres">
      <dgm:prSet presAssocID="{98FEAB9E-0235-43CE-A700-3E7CBA8419C9}" presName="text_1" presStyleLbl="node1" presStyleIdx="0" presStyleCnt="3">
        <dgm:presLayoutVars>
          <dgm:bulletEnabled val="1"/>
        </dgm:presLayoutVars>
      </dgm:prSet>
      <dgm:spPr/>
    </dgm:pt>
    <dgm:pt modelId="{0FFF2B04-ABE3-4AA8-9918-B11F2B523B04}" type="pres">
      <dgm:prSet presAssocID="{98FEAB9E-0235-43CE-A700-3E7CBA8419C9}" presName="accent_1" presStyleCnt="0"/>
      <dgm:spPr/>
    </dgm:pt>
    <dgm:pt modelId="{99DABCCA-239B-4CAA-87DF-1E5BEEEDB67C}" type="pres">
      <dgm:prSet presAssocID="{98FEAB9E-0235-43CE-A700-3E7CBA8419C9}" presName="accentRepeatNode" presStyleLbl="solidFgAcc1" presStyleIdx="0" presStyleCnt="3"/>
      <dgm:spPr/>
    </dgm:pt>
    <dgm:pt modelId="{C33D7AD0-8CF1-442C-9ABD-105F4ADB5FD6}" type="pres">
      <dgm:prSet presAssocID="{A9285851-E5DD-4009-89C1-C797336097B7}" presName="text_2" presStyleLbl="node1" presStyleIdx="1" presStyleCnt="3">
        <dgm:presLayoutVars>
          <dgm:bulletEnabled val="1"/>
        </dgm:presLayoutVars>
      </dgm:prSet>
      <dgm:spPr/>
    </dgm:pt>
    <dgm:pt modelId="{A0F73CCE-C453-4750-BF82-0087A80E1E60}" type="pres">
      <dgm:prSet presAssocID="{A9285851-E5DD-4009-89C1-C797336097B7}" presName="accent_2" presStyleCnt="0"/>
      <dgm:spPr/>
    </dgm:pt>
    <dgm:pt modelId="{DA711AC7-6031-4E2D-BDD7-C7E74BAF1221}" type="pres">
      <dgm:prSet presAssocID="{A9285851-E5DD-4009-89C1-C797336097B7}" presName="accentRepeatNode" presStyleLbl="solidFgAcc1" presStyleIdx="1" presStyleCnt="3"/>
      <dgm:spPr/>
    </dgm:pt>
    <dgm:pt modelId="{3F876E8B-D937-4699-A045-574322AB0CF9}" type="pres">
      <dgm:prSet presAssocID="{B52EC8D3-DF39-4338-A7D5-BDA49392C0AB}" presName="text_3" presStyleLbl="node1" presStyleIdx="2" presStyleCnt="3">
        <dgm:presLayoutVars>
          <dgm:bulletEnabled val="1"/>
        </dgm:presLayoutVars>
      </dgm:prSet>
      <dgm:spPr/>
    </dgm:pt>
    <dgm:pt modelId="{3CE3CE43-E453-4B43-AB9D-69E85BBDEF07}" type="pres">
      <dgm:prSet presAssocID="{B52EC8D3-DF39-4338-A7D5-BDA49392C0AB}" presName="accent_3" presStyleCnt="0"/>
      <dgm:spPr/>
    </dgm:pt>
    <dgm:pt modelId="{693E865D-FEDA-4092-9D00-8688929CA2F3}" type="pres">
      <dgm:prSet presAssocID="{B52EC8D3-DF39-4338-A7D5-BDA49392C0AB}" presName="accentRepeatNode" presStyleLbl="solidFgAcc1" presStyleIdx="2" presStyleCnt="3"/>
      <dgm:spPr/>
    </dgm:pt>
  </dgm:ptLst>
  <dgm:cxnLst>
    <dgm:cxn modelId="{3BDE533F-152A-4F5F-8297-B83BA6D7F22E}" type="presOf" srcId="{F8FACAE7-A5BF-43F3-A539-57D4657E6B0C}" destId="{7F8C0E46-42FB-41E6-B0FF-33E23B685C7E}" srcOrd="0" destOrd="0" presId="urn:microsoft.com/office/officeart/2008/layout/VerticalCurvedList"/>
    <dgm:cxn modelId="{3216656E-4BD3-4B78-9012-6F6C8C69601A}" srcId="{F8FACAE7-A5BF-43F3-A539-57D4657E6B0C}" destId="{98FEAB9E-0235-43CE-A700-3E7CBA8419C9}" srcOrd="0" destOrd="0" parTransId="{4C7DCE77-7446-45BE-9BD9-9F8ADDEE5C1F}" sibTransId="{77CCABAC-E9FE-44F0-BEB3-DFE4B318EF4B}"/>
    <dgm:cxn modelId="{284CA083-E21B-49AB-9E4F-0579AF2D983E}" type="presOf" srcId="{B52EC8D3-DF39-4338-A7D5-BDA49392C0AB}" destId="{3F876E8B-D937-4699-A045-574322AB0CF9}" srcOrd="0" destOrd="0" presId="urn:microsoft.com/office/officeart/2008/layout/VerticalCurvedList"/>
    <dgm:cxn modelId="{330D5FAB-690D-461B-874E-1778563E5103}" srcId="{F8FACAE7-A5BF-43F3-A539-57D4657E6B0C}" destId="{A9285851-E5DD-4009-89C1-C797336097B7}" srcOrd="1" destOrd="0" parTransId="{530B28AD-FD61-4C05-921A-FBFD1CA90C1F}" sibTransId="{ABC29665-A276-47E0-AC8A-7A777E860507}"/>
    <dgm:cxn modelId="{68FE13C4-3EA7-4345-930C-F37678774F86}" type="presOf" srcId="{77CCABAC-E9FE-44F0-BEB3-DFE4B318EF4B}" destId="{03DD39CD-BC30-4910-81EF-8F476628FFFF}" srcOrd="0" destOrd="0" presId="urn:microsoft.com/office/officeart/2008/layout/VerticalCurvedList"/>
    <dgm:cxn modelId="{771D1DE2-A27B-4C09-8998-8949185AF3A7}" type="presOf" srcId="{98FEAB9E-0235-43CE-A700-3E7CBA8419C9}" destId="{B2FB584A-B053-4988-B208-93E32E5FC963}" srcOrd="0" destOrd="0" presId="urn:microsoft.com/office/officeart/2008/layout/VerticalCurvedList"/>
    <dgm:cxn modelId="{8832B0EA-851C-4BF7-9A68-FF6050EDA4F4}" srcId="{F8FACAE7-A5BF-43F3-A539-57D4657E6B0C}" destId="{B52EC8D3-DF39-4338-A7D5-BDA49392C0AB}" srcOrd="2" destOrd="0" parTransId="{A5BC1125-2757-4EF4-B86F-D3C3FBB85DE5}" sibTransId="{D9BB2E59-75BA-4073-B03B-8D775B72B4D4}"/>
    <dgm:cxn modelId="{80B7EBEE-9FE9-4812-A052-CF0C4E3796BA}" type="presOf" srcId="{A9285851-E5DD-4009-89C1-C797336097B7}" destId="{C33D7AD0-8CF1-442C-9ABD-105F4ADB5FD6}" srcOrd="0" destOrd="0" presId="urn:microsoft.com/office/officeart/2008/layout/VerticalCurvedList"/>
    <dgm:cxn modelId="{C8ACBD40-C016-46C1-BE1D-A6D1450DB3C3}" type="presParOf" srcId="{7F8C0E46-42FB-41E6-B0FF-33E23B685C7E}" destId="{66879189-FFC4-486B-8B29-1D6F20BA3828}" srcOrd="0" destOrd="0" presId="urn:microsoft.com/office/officeart/2008/layout/VerticalCurvedList"/>
    <dgm:cxn modelId="{86DA34A7-13CA-4324-8A3E-4D7F50EAAE4E}" type="presParOf" srcId="{66879189-FFC4-486B-8B29-1D6F20BA3828}" destId="{BF6D0308-59E3-4BA3-8DE0-979A9F7B7900}" srcOrd="0" destOrd="0" presId="urn:microsoft.com/office/officeart/2008/layout/VerticalCurvedList"/>
    <dgm:cxn modelId="{7446F574-2A9D-40FE-A9D3-AE8E591B5E13}" type="presParOf" srcId="{BF6D0308-59E3-4BA3-8DE0-979A9F7B7900}" destId="{5C147266-C3AB-42ED-9865-CF0352B76A17}" srcOrd="0" destOrd="0" presId="urn:microsoft.com/office/officeart/2008/layout/VerticalCurvedList"/>
    <dgm:cxn modelId="{29E4B8E4-EEB9-4E5A-A049-7A2CAFBC6EC7}" type="presParOf" srcId="{BF6D0308-59E3-4BA3-8DE0-979A9F7B7900}" destId="{03DD39CD-BC30-4910-81EF-8F476628FFFF}" srcOrd="1" destOrd="0" presId="urn:microsoft.com/office/officeart/2008/layout/VerticalCurvedList"/>
    <dgm:cxn modelId="{744CD2C8-4C61-4AAA-8C76-89090D45EE5A}" type="presParOf" srcId="{BF6D0308-59E3-4BA3-8DE0-979A9F7B7900}" destId="{D517B11C-E62A-4CD2-B72D-8EDD56108653}" srcOrd="2" destOrd="0" presId="urn:microsoft.com/office/officeart/2008/layout/VerticalCurvedList"/>
    <dgm:cxn modelId="{9B338AD9-DCC4-4831-9C39-F6511FAC3E40}" type="presParOf" srcId="{BF6D0308-59E3-4BA3-8DE0-979A9F7B7900}" destId="{48DF5EA0-CE44-4E6D-90DD-014582F3F7BA}" srcOrd="3" destOrd="0" presId="urn:microsoft.com/office/officeart/2008/layout/VerticalCurvedList"/>
    <dgm:cxn modelId="{399EF2CF-6D0E-455F-89D6-951D1BE8C507}" type="presParOf" srcId="{66879189-FFC4-486B-8B29-1D6F20BA3828}" destId="{B2FB584A-B053-4988-B208-93E32E5FC963}" srcOrd="1" destOrd="0" presId="urn:microsoft.com/office/officeart/2008/layout/VerticalCurvedList"/>
    <dgm:cxn modelId="{DB152770-2634-41E5-9D12-875BA2F5A794}" type="presParOf" srcId="{66879189-FFC4-486B-8B29-1D6F20BA3828}" destId="{0FFF2B04-ABE3-4AA8-9918-B11F2B523B04}" srcOrd="2" destOrd="0" presId="urn:microsoft.com/office/officeart/2008/layout/VerticalCurvedList"/>
    <dgm:cxn modelId="{7B4299C6-3C48-47B7-A326-5ED10BCFAF55}" type="presParOf" srcId="{0FFF2B04-ABE3-4AA8-9918-B11F2B523B04}" destId="{99DABCCA-239B-4CAA-87DF-1E5BEEEDB67C}" srcOrd="0" destOrd="0" presId="urn:microsoft.com/office/officeart/2008/layout/VerticalCurvedList"/>
    <dgm:cxn modelId="{00B9EF97-A0A5-4654-B9C3-64C0374A57CE}" type="presParOf" srcId="{66879189-FFC4-486B-8B29-1D6F20BA3828}" destId="{C33D7AD0-8CF1-442C-9ABD-105F4ADB5FD6}" srcOrd="3" destOrd="0" presId="urn:microsoft.com/office/officeart/2008/layout/VerticalCurvedList"/>
    <dgm:cxn modelId="{436F4E51-A3B9-484F-87B3-77AFFD2D068E}" type="presParOf" srcId="{66879189-FFC4-486B-8B29-1D6F20BA3828}" destId="{A0F73CCE-C453-4750-BF82-0087A80E1E60}" srcOrd="4" destOrd="0" presId="urn:microsoft.com/office/officeart/2008/layout/VerticalCurvedList"/>
    <dgm:cxn modelId="{057FAD5E-196B-4BB6-BD74-1D2E5243E552}" type="presParOf" srcId="{A0F73CCE-C453-4750-BF82-0087A80E1E60}" destId="{DA711AC7-6031-4E2D-BDD7-C7E74BAF1221}" srcOrd="0" destOrd="0" presId="urn:microsoft.com/office/officeart/2008/layout/VerticalCurvedList"/>
    <dgm:cxn modelId="{AC16E015-AF6A-4D37-8004-F0B660269729}" type="presParOf" srcId="{66879189-FFC4-486B-8B29-1D6F20BA3828}" destId="{3F876E8B-D937-4699-A045-574322AB0CF9}" srcOrd="5" destOrd="0" presId="urn:microsoft.com/office/officeart/2008/layout/VerticalCurvedList"/>
    <dgm:cxn modelId="{63C1CF68-929A-4352-B4AA-E7A711842B03}" type="presParOf" srcId="{66879189-FFC4-486B-8B29-1D6F20BA3828}" destId="{3CE3CE43-E453-4B43-AB9D-69E85BBDEF07}" srcOrd="6" destOrd="0" presId="urn:microsoft.com/office/officeart/2008/layout/VerticalCurvedList"/>
    <dgm:cxn modelId="{55E8F008-CF40-4D97-9D08-9AB17EC281AB}" type="presParOf" srcId="{3CE3CE43-E453-4B43-AB9D-69E85BBDEF07}" destId="{693E865D-FEDA-4092-9D00-8688929CA2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8382E1-AB24-4942-8A81-6F2F61873B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0B10690-264D-4F14-AB24-46A0571B06B7}">
      <dgm:prSet phldrT="[Text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altLang="en-US">
              <a:latin typeface="Arial Rounded MT Bold" panose="020F0704030504030204" pitchFamily="34" charset="0"/>
            </a:rPr>
            <a:t>&lt;&lt;</a:t>
          </a:r>
          <a:r>
            <a:rPr lang="en-US" altLang="en-US"/>
            <a:t> ,</a:t>
          </a:r>
          <a:r>
            <a:rPr lang="en-US" altLang="en-US">
              <a:latin typeface="Arial Rounded MT Bold" panose="020F0704030504030204" pitchFamily="34" charset="0"/>
            </a:rPr>
            <a:t>&gt;&gt;</a:t>
          </a:r>
          <a:r>
            <a:rPr lang="en-US" altLang="en-US"/>
            <a:t> </a:t>
          </a:r>
          <a:endParaRPr lang="en-IN" dirty="0"/>
        </a:p>
      </dgm:t>
    </dgm:pt>
    <dgm:pt modelId="{ABFEF932-B585-43A5-B21A-9C69BC50FB44}" type="parTrans" cxnId="{8517BB50-2A60-4438-AFAB-E94F566767B0}">
      <dgm:prSet/>
      <dgm:spPr/>
      <dgm:t>
        <a:bodyPr/>
        <a:lstStyle/>
        <a:p>
          <a:endParaRPr lang="en-IN"/>
        </a:p>
      </dgm:t>
    </dgm:pt>
    <dgm:pt modelId="{97BFF2A6-F476-453F-B0F1-C289CB8904C5}" type="sibTrans" cxnId="{8517BB50-2A60-4438-AFAB-E94F566767B0}">
      <dgm:prSet/>
      <dgm:spPr/>
      <dgm:t>
        <a:bodyPr/>
        <a:lstStyle/>
        <a:p>
          <a:endParaRPr lang="en-IN"/>
        </a:p>
      </dgm:t>
    </dgm:pt>
    <dgm:pt modelId="{37185BCA-C3A9-4CC7-AFB6-03E191B2403C}">
      <dgm:prSet/>
      <dgm:spPr/>
      <dgm:t>
        <a:bodyPr/>
        <a:lstStyle/>
        <a:p>
          <a:r>
            <a:rPr lang="en-US" altLang="en-US" dirty="0"/>
            <a:t>These are used to move bit patterns either to the left or right.</a:t>
          </a:r>
        </a:p>
      </dgm:t>
    </dgm:pt>
    <dgm:pt modelId="{21B18A3C-F4B6-4354-8799-37434FF99CF5}" type="parTrans" cxnId="{94F0B8FE-7058-49AA-A526-5E9E13456DAC}">
      <dgm:prSet/>
      <dgm:spPr/>
      <dgm:t>
        <a:bodyPr/>
        <a:lstStyle/>
        <a:p>
          <a:endParaRPr lang="en-IN"/>
        </a:p>
      </dgm:t>
    </dgm:pt>
    <dgm:pt modelId="{AD9E8F63-213C-4271-BB87-5C38DBAA7910}" type="sibTrans" cxnId="{94F0B8FE-7058-49AA-A526-5E9E13456DAC}">
      <dgm:prSet/>
      <dgm:spPr/>
      <dgm:t>
        <a:bodyPr/>
        <a:lstStyle/>
        <a:p>
          <a:endParaRPr lang="en-IN"/>
        </a:p>
      </dgm:t>
    </dgm:pt>
    <dgm:pt modelId="{EBCCEABE-B98A-4349-B118-618AD05C4C25}">
      <dgm:prSet/>
      <dgm:spPr/>
      <dgm:t>
        <a:bodyPr/>
        <a:lstStyle/>
        <a:p>
          <a:r>
            <a:rPr lang="en-US" altLang="en-US"/>
            <a:t>They are used in the following form</a:t>
          </a:r>
          <a:endParaRPr lang="en-US" altLang="en-US" dirty="0"/>
        </a:p>
      </dgm:t>
    </dgm:pt>
    <dgm:pt modelId="{3B3A8C36-6A49-42D7-ACC2-2542D5A58795}" type="parTrans" cxnId="{E27D05D3-59F1-47F4-AB10-E6DCB1E8BE85}">
      <dgm:prSet/>
      <dgm:spPr/>
      <dgm:t>
        <a:bodyPr/>
        <a:lstStyle/>
        <a:p>
          <a:endParaRPr lang="en-IN"/>
        </a:p>
      </dgm:t>
    </dgm:pt>
    <dgm:pt modelId="{C735B195-81B7-4B19-9792-18BE98693385}" type="sibTrans" cxnId="{E27D05D3-59F1-47F4-AB10-E6DCB1E8BE85}">
      <dgm:prSet/>
      <dgm:spPr/>
      <dgm:t>
        <a:bodyPr/>
        <a:lstStyle/>
        <a:p>
          <a:endParaRPr lang="en-IN"/>
        </a:p>
      </dgm:t>
    </dgm:pt>
    <dgm:pt modelId="{06F5F7D9-1DA0-4562-BA32-4458B8302FE2}">
      <dgm:prSet/>
      <dgm:spPr/>
      <dgm:t>
        <a:bodyPr/>
        <a:lstStyle/>
        <a:p>
          <a:r>
            <a:rPr lang="en-US" altLang="en-US" dirty="0">
              <a:latin typeface="Arial Rounded MT Bold" panose="020F0704030504030204" pitchFamily="34" charset="0"/>
            </a:rPr>
            <a:t>op&lt;&lt;n    </a:t>
          </a:r>
          <a:r>
            <a:rPr lang="en-US" altLang="en-US" dirty="0"/>
            <a:t>or   </a:t>
          </a:r>
          <a:r>
            <a:rPr lang="en-US" altLang="en-US" dirty="0">
              <a:latin typeface="Arial Rounded MT Bold" panose="020F0704030504030204" pitchFamily="34" charset="0"/>
            </a:rPr>
            <a:t>op&gt;&gt;n</a:t>
          </a:r>
          <a:endParaRPr lang="en-US" altLang="en-US" dirty="0"/>
        </a:p>
      </dgm:t>
    </dgm:pt>
    <dgm:pt modelId="{02B217BC-187B-403D-8C0F-823755EE3C4F}" type="parTrans" cxnId="{25B397C0-C359-4939-A78E-75D7AE676167}">
      <dgm:prSet/>
      <dgm:spPr/>
      <dgm:t>
        <a:bodyPr/>
        <a:lstStyle/>
        <a:p>
          <a:endParaRPr lang="en-IN"/>
        </a:p>
      </dgm:t>
    </dgm:pt>
    <dgm:pt modelId="{CEFF30D0-7791-4FCF-B425-87436CB34D18}" type="sibTrans" cxnId="{25B397C0-C359-4939-A78E-75D7AE676167}">
      <dgm:prSet/>
      <dgm:spPr/>
      <dgm:t>
        <a:bodyPr/>
        <a:lstStyle/>
        <a:p>
          <a:endParaRPr lang="en-IN"/>
        </a:p>
      </dgm:t>
    </dgm:pt>
    <dgm:pt modelId="{E54029EF-5C85-468D-B47A-C9CF06CE6826}">
      <dgm:prSet/>
      <dgm:spPr/>
      <dgm:t>
        <a:bodyPr/>
        <a:lstStyle/>
        <a:p>
          <a:r>
            <a:rPr lang="en-US" altLang="en-US" dirty="0"/>
            <a:t>Here, op is the operand to be shifted and n is number of positions to shift.</a:t>
          </a:r>
        </a:p>
      </dgm:t>
    </dgm:pt>
    <dgm:pt modelId="{F7FA425B-D2B8-4BD5-A498-C4FB196C92E4}" type="parTrans" cxnId="{5BDDF8E8-1EB1-45B4-B3EA-A975F7646B0C}">
      <dgm:prSet/>
      <dgm:spPr/>
      <dgm:t>
        <a:bodyPr/>
        <a:lstStyle/>
        <a:p>
          <a:endParaRPr lang="en-IN"/>
        </a:p>
      </dgm:t>
    </dgm:pt>
    <dgm:pt modelId="{342669E8-C1BB-4621-8B03-E96E06714909}" type="sibTrans" cxnId="{5BDDF8E8-1EB1-45B4-B3EA-A975F7646B0C}">
      <dgm:prSet/>
      <dgm:spPr/>
      <dgm:t>
        <a:bodyPr/>
        <a:lstStyle/>
        <a:p>
          <a:endParaRPr lang="en-IN"/>
        </a:p>
      </dgm:t>
    </dgm:pt>
    <dgm:pt modelId="{5F5B1687-5DCB-4E81-A34F-A3C8C5729AC5}" type="pres">
      <dgm:prSet presAssocID="{9C8382E1-AB24-4942-8A81-6F2F61873B1F}" presName="linear" presStyleCnt="0">
        <dgm:presLayoutVars>
          <dgm:animLvl val="lvl"/>
          <dgm:resizeHandles val="exact"/>
        </dgm:presLayoutVars>
      </dgm:prSet>
      <dgm:spPr/>
    </dgm:pt>
    <dgm:pt modelId="{449BF35E-52CD-4523-88E0-1BF0355C3F04}" type="pres">
      <dgm:prSet presAssocID="{60B10690-264D-4F14-AB24-46A0571B06B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DDECCC3-9C56-4AAD-993A-FB0DEBFB47FE}" type="pres">
      <dgm:prSet presAssocID="{97BFF2A6-F476-453F-B0F1-C289CB8904C5}" presName="spacer" presStyleCnt="0"/>
      <dgm:spPr/>
    </dgm:pt>
    <dgm:pt modelId="{8F8D5ACB-BEDD-497F-9A7A-1CB7691EA368}" type="pres">
      <dgm:prSet presAssocID="{37185BCA-C3A9-4CC7-AFB6-03E191B240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9F08AD9-5676-422C-9584-BCD607EA5E2B}" type="pres">
      <dgm:prSet presAssocID="{AD9E8F63-213C-4271-BB87-5C38DBAA7910}" presName="spacer" presStyleCnt="0"/>
      <dgm:spPr/>
    </dgm:pt>
    <dgm:pt modelId="{6DADE605-EFAD-4FD9-87CA-94C1EDC3677D}" type="pres">
      <dgm:prSet presAssocID="{EBCCEABE-B98A-4349-B118-618AD05C4C2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F4995FE-2C80-47E1-8282-26E7BB5D680E}" type="pres">
      <dgm:prSet presAssocID="{EBCCEABE-B98A-4349-B118-618AD05C4C2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5378921-9259-4D49-A0E9-9F6277637C93}" type="presOf" srcId="{37185BCA-C3A9-4CC7-AFB6-03E191B2403C}" destId="{8F8D5ACB-BEDD-497F-9A7A-1CB7691EA368}" srcOrd="0" destOrd="0" presId="urn:microsoft.com/office/officeart/2005/8/layout/vList2"/>
    <dgm:cxn modelId="{D3523061-D631-43EF-AC76-09D3146CEC85}" type="presOf" srcId="{06F5F7D9-1DA0-4562-BA32-4458B8302FE2}" destId="{1F4995FE-2C80-47E1-8282-26E7BB5D680E}" srcOrd="0" destOrd="0" presId="urn:microsoft.com/office/officeart/2005/8/layout/vList2"/>
    <dgm:cxn modelId="{8517BB50-2A60-4438-AFAB-E94F566767B0}" srcId="{9C8382E1-AB24-4942-8A81-6F2F61873B1F}" destId="{60B10690-264D-4F14-AB24-46A0571B06B7}" srcOrd="0" destOrd="0" parTransId="{ABFEF932-B585-43A5-B21A-9C69BC50FB44}" sibTransId="{97BFF2A6-F476-453F-B0F1-C289CB8904C5}"/>
    <dgm:cxn modelId="{1BDF5055-E305-4E9A-8268-98C3372DCAC1}" type="presOf" srcId="{60B10690-264D-4F14-AB24-46A0571B06B7}" destId="{449BF35E-52CD-4523-88E0-1BF0355C3F04}" srcOrd="0" destOrd="0" presId="urn:microsoft.com/office/officeart/2005/8/layout/vList2"/>
    <dgm:cxn modelId="{B9BE8156-A66E-4B88-82D2-1EB127118AB7}" type="presOf" srcId="{E54029EF-5C85-468D-B47A-C9CF06CE6826}" destId="{1F4995FE-2C80-47E1-8282-26E7BB5D680E}" srcOrd="0" destOrd="1" presId="urn:microsoft.com/office/officeart/2005/8/layout/vList2"/>
    <dgm:cxn modelId="{AB1D7A7B-1931-4F46-B02D-2ADC5BE4DC97}" type="presOf" srcId="{EBCCEABE-B98A-4349-B118-618AD05C4C25}" destId="{6DADE605-EFAD-4FD9-87CA-94C1EDC3677D}" srcOrd="0" destOrd="0" presId="urn:microsoft.com/office/officeart/2005/8/layout/vList2"/>
    <dgm:cxn modelId="{25B397C0-C359-4939-A78E-75D7AE676167}" srcId="{EBCCEABE-B98A-4349-B118-618AD05C4C25}" destId="{06F5F7D9-1DA0-4562-BA32-4458B8302FE2}" srcOrd="0" destOrd="0" parTransId="{02B217BC-187B-403D-8C0F-823755EE3C4F}" sibTransId="{CEFF30D0-7791-4FCF-B425-87436CB34D18}"/>
    <dgm:cxn modelId="{85B82BC6-5B75-4F62-B830-9F49EB84DF5F}" type="presOf" srcId="{9C8382E1-AB24-4942-8A81-6F2F61873B1F}" destId="{5F5B1687-5DCB-4E81-A34F-A3C8C5729AC5}" srcOrd="0" destOrd="0" presId="urn:microsoft.com/office/officeart/2005/8/layout/vList2"/>
    <dgm:cxn modelId="{E27D05D3-59F1-47F4-AB10-E6DCB1E8BE85}" srcId="{9C8382E1-AB24-4942-8A81-6F2F61873B1F}" destId="{EBCCEABE-B98A-4349-B118-618AD05C4C25}" srcOrd="2" destOrd="0" parTransId="{3B3A8C36-6A49-42D7-ACC2-2542D5A58795}" sibTransId="{C735B195-81B7-4B19-9792-18BE98693385}"/>
    <dgm:cxn modelId="{5BDDF8E8-1EB1-45B4-B3EA-A975F7646B0C}" srcId="{EBCCEABE-B98A-4349-B118-618AD05C4C25}" destId="{E54029EF-5C85-468D-B47A-C9CF06CE6826}" srcOrd="1" destOrd="0" parTransId="{F7FA425B-D2B8-4BD5-A498-C4FB196C92E4}" sibTransId="{342669E8-C1BB-4621-8B03-E96E06714909}"/>
    <dgm:cxn modelId="{94F0B8FE-7058-49AA-A526-5E9E13456DAC}" srcId="{9C8382E1-AB24-4942-8A81-6F2F61873B1F}" destId="{37185BCA-C3A9-4CC7-AFB6-03E191B2403C}" srcOrd="1" destOrd="0" parTransId="{21B18A3C-F4B6-4354-8799-37434FF99CF5}" sibTransId="{AD9E8F63-213C-4271-BB87-5C38DBAA7910}"/>
    <dgm:cxn modelId="{E473EA2B-CC17-4638-AF95-B9EA3CEF4736}" type="presParOf" srcId="{5F5B1687-5DCB-4E81-A34F-A3C8C5729AC5}" destId="{449BF35E-52CD-4523-88E0-1BF0355C3F04}" srcOrd="0" destOrd="0" presId="urn:microsoft.com/office/officeart/2005/8/layout/vList2"/>
    <dgm:cxn modelId="{B89A7F8E-40E2-425E-908A-B961C1A040E6}" type="presParOf" srcId="{5F5B1687-5DCB-4E81-A34F-A3C8C5729AC5}" destId="{4DDECCC3-9C56-4AAD-993A-FB0DEBFB47FE}" srcOrd="1" destOrd="0" presId="urn:microsoft.com/office/officeart/2005/8/layout/vList2"/>
    <dgm:cxn modelId="{33F6D3A5-5685-4E14-A752-A5B4E56CFBDE}" type="presParOf" srcId="{5F5B1687-5DCB-4E81-A34F-A3C8C5729AC5}" destId="{8F8D5ACB-BEDD-497F-9A7A-1CB7691EA368}" srcOrd="2" destOrd="0" presId="urn:microsoft.com/office/officeart/2005/8/layout/vList2"/>
    <dgm:cxn modelId="{5826CECD-7460-46B9-8C8B-EC7423288724}" type="presParOf" srcId="{5F5B1687-5DCB-4E81-A34F-A3C8C5729AC5}" destId="{B9F08AD9-5676-422C-9584-BCD607EA5E2B}" srcOrd="3" destOrd="0" presId="urn:microsoft.com/office/officeart/2005/8/layout/vList2"/>
    <dgm:cxn modelId="{E15F4B81-D32A-493F-B0A5-2A1FCBA01B7F}" type="presParOf" srcId="{5F5B1687-5DCB-4E81-A34F-A3C8C5729AC5}" destId="{6DADE605-EFAD-4FD9-87CA-94C1EDC3677D}" srcOrd="4" destOrd="0" presId="urn:microsoft.com/office/officeart/2005/8/layout/vList2"/>
    <dgm:cxn modelId="{7E2D2507-A05F-4848-818E-0BE7EAFAB015}" type="presParOf" srcId="{5F5B1687-5DCB-4E81-A34F-A3C8C5729AC5}" destId="{1F4995FE-2C80-47E1-8282-26E7BB5D680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819E4-C433-4365-BC9E-2A4842B791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BB111FD-C476-4474-AC6C-B3D8AB8E705D}">
      <dgm:prSet phldrT="[Text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altLang="en-US" dirty="0">
              <a:latin typeface="Arial Rounded MT Bold" panose="020F0704030504030204" pitchFamily="34" charset="0"/>
            </a:rPr>
            <a:t>&lt;&lt;</a:t>
          </a:r>
          <a:r>
            <a:rPr lang="en-US" altLang="en-US" dirty="0"/>
            <a:t> causes all the bits in the operand op to be shifted to the left by n positions.</a:t>
          </a:r>
          <a:endParaRPr lang="en-IN" dirty="0"/>
        </a:p>
      </dgm:t>
    </dgm:pt>
    <dgm:pt modelId="{A33C699F-CB71-42D8-8540-C01F95C41BE2}" type="parTrans" cxnId="{8159AABC-44B4-4E3C-B770-D27481653E5C}">
      <dgm:prSet/>
      <dgm:spPr/>
      <dgm:t>
        <a:bodyPr/>
        <a:lstStyle/>
        <a:p>
          <a:endParaRPr lang="en-IN"/>
        </a:p>
      </dgm:t>
    </dgm:pt>
    <dgm:pt modelId="{ADA4499B-05BB-4618-9B35-DD5096F4D9DA}" type="sibTrans" cxnId="{8159AABC-44B4-4E3C-B770-D27481653E5C}">
      <dgm:prSet/>
      <dgm:spPr/>
      <dgm:t>
        <a:bodyPr/>
        <a:lstStyle/>
        <a:p>
          <a:endParaRPr lang="en-IN"/>
        </a:p>
      </dgm:t>
    </dgm:pt>
    <dgm:pt modelId="{138A9CD8-3BC5-443F-857A-33C3397E41D0}">
      <dgm:prSet/>
      <dgm:spPr/>
      <dgm:t>
        <a:bodyPr/>
        <a:lstStyle/>
        <a:p>
          <a:r>
            <a:rPr lang="en-US" altLang="en-US" dirty="0"/>
            <a:t>The </a:t>
          </a:r>
          <a:r>
            <a:rPr lang="en-US" altLang="en-US" i="1" dirty="0"/>
            <a:t>leftmost</a:t>
          </a:r>
          <a:r>
            <a:rPr lang="en-US" altLang="en-US" dirty="0"/>
            <a:t> n bits in the original bit pattern will be lost and the </a:t>
          </a:r>
          <a:r>
            <a:rPr lang="en-US" altLang="en-US" i="1" dirty="0"/>
            <a:t>rightmost </a:t>
          </a:r>
          <a:r>
            <a:rPr lang="en-US" altLang="en-US" dirty="0"/>
            <a:t>n bits that are vacated are filled with 0’s</a:t>
          </a:r>
        </a:p>
      </dgm:t>
    </dgm:pt>
    <dgm:pt modelId="{7C0898A4-8E8D-43D6-97E6-FC8212659015}" type="parTrans" cxnId="{D7F8A8F1-B6AB-47A4-A881-269F545E525F}">
      <dgm:prSet/>
      <dgm:spPr/>
      <dgm:t>
        <a:bodyPr/>
        <a:lstStyle/>
        <a:p>
          <a:endParaRPr lang="en-IN"/>
        </a:p>
      </dgm:t>
    </dgm:pt>
    <dgm:pt modelId="{DB5D8986-DDFD-4061-9F34-D1D156E61216}" type="sibTrans" cxnId="{D7F8A8F1-B6AB-47A4-A881-269F545E525F}">
      <dgm:prSet/>
      <dgm:spPr/>
      <dgm:t>
        <a:bodyPr/>
        <a:lstStyle/>
        <a:p>
          <a:endParaRPr lang="en-IN"/>
        </a:p>
      </dgm:t>
    </dgm:pt>
    <dgm:pt modelId="{825C2BD9-9E2F-4451-BE9F-E8A0BAD5F4F3}" type="pres">
      <dgm:prSet presAssocID="{251819E4-C433-4365-BC9E-2A4842B791AC}" presName="diagram" presStyleCnt="0">
        <dgm:presLayoutVars>
          <dgm:dir/>
          <dgm:resizeHandles val="exact"/>
        </dgm:presLayoutVars>
      </dgm:prSet>
      <dgm:spPr/>
    </dgm:pt>
    <dgm:pt modelId="{A10147BD-1837-4BAF-954C-F17C9E45A8A3}" type="pres">
      <dgm:prSet presAssocID="{0BB111FD-C476-4474-AC6C-B3D8AB8E705D}" presName="node" presStyleLbl="node1" presStyleIdx="0" presStyleCnt="2" custScaleX="214900">
        <dgm:presLayoutVars>
          <dgm:bulletEnabled val="1"/>
        </dgm:presLayoutVars>
      </dgm:prSet>
      <dgm:spPr/>
    </dgm:pt>
    <dgm:pt modelId="{96512713-4AE3-4637-855D-8260C121978D}" type="pres">
      <dgm:prSet presAssocID="{ADA4499B-05BB-4618-9B35-DD5096F4D9DA}" presName="sibTrans" presStyleCnt="0"/>
      <dgm:spPr/>
    </dgm:pt>
    <dgm:pt modelId="{1E865F6A-FDA3-4A28-98FB-136F77337B74}" type="pres">
      <dgm:prSet presAssocID="{138A9CD8-3BC5-443F-857A-33C3397E41D0}" presName="node" presStyleLbl="node1" presStyleIdx="1" presStyleCnt="2" custScaleX="214900">
        <dgm:presLayoutVars>
          <dgm:bulletEnabled val="1"/>
        </dgm:presLayoutVars>
      </dgm:prSet>
      <dgm:spPr/>
    </dgm:pt>
  </dgm:ptLst>
  <dgm:cxnLst>
    <dgm:cxn modelId="{EF836D2A-2021-47EF-BA37-18555E3D8A29}" type="presOf" srcId="{0BB111FD-C476-4474-AC6C-B3D8AB8E705D}" destId="{A10147BD-1837-4BAF-954C-F17C9E45A8A3}" srcOrd="0" destOrd="0" presId="urn:microsoft.com/office/officeart/2005/8/layout/default"/>
    <dgm:cxn modelId="{748DA7A8-46A0-46C1-AEBD-99C92B016C5A}" type="presOf" srcId="{138A9CD8-3BC5-443F-857A-33C3397E41D0}" destId="{1E865F6A-FDA3-4A28-98FB-136F77337B74}" srcOrd="0" destOrd="0" presId="urn:microsoft.com/office/officeart/2005/8/layout/default"/>
    <dgm:cxn modelId="{8159AABC-44B4-4E3C-B770-D27481653E5C}" srcId="{251819E4-C433-4365-BC9E-2A4842B791AC}" destId="{0BB111FD-C476-4474-AC6C-B3D8AB8E705D}" srcOrd="0" destOrd="0" parTransId="{A33C699F-CB71-42D8-8540-C01F95C41BE2}" sibTransId="{ADA4499B-05BB-4618-9B35-DD5096F4D9DA}"/>
    <dgm:cxn modelId="{181C99C0-DFD6-4AAC-A570-4B8E417CAD3B}" type="presOf" srcId="{251819E4-C433-4365-BC9E-2A4842B791AC}" destId="{825C2BD9-9E2F-4451-BE9F-E8A0BAD5F4F3}" srcOrd="0" destOrd="0" presId="urn:microsoft.com/office/officeart/2005/8/layout/default"/>
    <dgm:cxn modelId="{D7F8A8F1-B6AB-47A4-A881-269F545E525F}" srcId="{251819E4-C433-4365-BC9E-2A4842B791AC}" destId="{138A9CD8-3BC5-443F-857A-33C3397E41D0}" srcOrd="1" destOrd="0" parTransId="{7C0898A4-8E8D-43D6-97E6-FC8212659015}" sibTransId="{DB5D8986-DDFD-4061-9F34-D1D156E61216}"/>
    <dgm:cxn modelId="{E707B7D9-2678-4858-85AA-3183D5DCE531}" type="presParOf" srcId="{825C2BD9-9E2F-4451-BE9F-E8A0BAD5F4F3}" destId="{A10147BD-1837-4BAF-954C-F17C9E45A8A3}" srcOrd="0" destOrd="0" presId="urn:microsoft.com/office/officeart/2005/8/layout/default"/>
    <dgm:cxn modelId="{D2EAB4C6-4710-4DFE-8253-62316C2DC56F}" type="presParOf" srcId="{825C2BD9-9E2F-4451-BE9F-E8A0BAD5F4F3}" destId="{96512713-4AE3-4637-855D-8260C121978D}" srcOrd="1" destOrd="0" presId="urn:microsoft.com/office/officeart/2005/8/layout/default"/>
    <dgm:cxn modelId="{67262CFE-67C6-4C4E-BB46-799156F71307}" type="presParOf" srcId="{825C2BD9-9E2F-4451-BE9F-E8A0BAD5F4F3}" destId="{1E865F6A-FDA3-4A28-98FB-136F77337B7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CEDA88-3EB3-4814-BE0C-024A9A8F9E8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9213F4B-DC93-4313-9010-06BAFBB469AA}">
      <dgm:prSet phldrT="[Text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altLang="en-US" dirty="0">
              <a:latin typeface="Arial Rounded MT Bold" panose="020F0704030504030204" pitchFamily="34" charset="0"/>
            </a:rPr>
            <a:t>&gt;&gt;</a:t>
          </a:r>
          <a:r>
            <a:rPr lang="en-US" altLang="en-US" dirty="0"/>
            <a:t> causes all the bits in operand op  to be shifted to the right by n positions.</a:t>
          </a:r>
          <a:endParaRPr lang="en-IN" dirty="0"/>
        </a:p>
      </dgm:t>
    </dgm:pt>
    <dgm:pt modelId="{A5FF2C17-9CF0-4926-BE5B-E900F99E3704}" type="parTrans" cxnId="{5469421F-4450-4AC3-8D81-0E8F098FC736}">
      <dgm:prSet/>
      <dgm:spPr/>
      <dgm:t>
        <a:bodyPr/>
        <a:lstStyle/>
        <a:p>
          <a:endParaRPr lang="en-IN"/>
        </a:p>
      </dgm:t>
    </dgm:pt>
    <dgm:pt modelId="{5C592EDF-FE25-4F58-849B-D630E7C60F8F}" type="sibTrans" cxnId="{5469421F-4450-4AC3-8D81-0E8F098FC736}">
      <dgm:prSet/>
      <dgm:spPr/>
      <dgm:t>
        <a:bodyPr/>
        <a:lstStyle/>
        <a:p>
          <a:endParaRPr lang="en-IN"/>
        </a:p>
      </dgm:t>
    </dgm:pt>
    <dgm:pt modelId="{7ECF3EDC-BF1A-4F30-B5CC-0CDE287FAC96}">
      <dgm:prSet/>
      <dgm:spPr/>
      <dgm:t>
        <a:bodyPr/>
        <a:lstStyle/>
        <a:p>
          <a:r>
            <a:rPr lang="en-US" altLang="en-US" dirty="0"/>
            <a:t>The </a:t>
          </a:r>
          <a:r>
            <a:rPr lang="en-US" altLang="en-US" i="1" dirty="0"/>
            <a:t>rightmost </a:t>
          </a:r>
          <a:r>
            <a:rPr lang="en-US" altLang="en-US" dirty="0"/>
            <a:t>n bits will be lost and the left most vacated bits are filled with 0’s if number is unsigned integer</a:t>
          </a:r>
        </a:p>
      </dgm:t>
    </dgm:pt>
    <dgm:pt modelId="{815560FF-692A-4741-B309-7BE746C3AA47}" type="parTrans" cxnId="{3087222D-9FCA-4D6B-84AB-3A38F37B537A}">
      <dgm:prSet/>
      <dgm:spPr/>
      <dgm:t>
        <a:bodyPr/>
        <a:lstStyle/>
        <a:p>
          <a:endParaRPr lang="en-IN"/>
        </a:p>
      </dgm:t>
    </dgm:pt>
    <dgm:pt modelId="{6952AE43-6117-464B-8474-A1991B3339D2}" type="sibTrans" cxnId="{3087222D-9FCA-4D6B-84AB-3A38F37B537A}">
      <dgm:prSet/>
      <dgm:spPr/>
      <dgm:t>
        <a:bodyPr/>
        <a:lstStyle/>
        <a:p>
          <a:endParaRPr lang="en-IN"/>
        </a:p>
      </dgm:t>
    </dgm:pt>
    <dgm:pt modelId="{82CE204E-B3CF-4986-A895-ABA458FCD99F}" type="pres">
      <dgm:prSet presAssocID="{0ECEDA88-3EB3-4814-BE0C-024A9A8F9E8E}" presName="diagram" presStyleCnt="0">
        <dgm:presLayoutVars>
          <dgm:dir/>
          <dgm:resizeHandles val="exact"/>
        </dgm:presLayoutVars>
      </dgm:prSet>
      <dgm:spPr/>
    </dgm:pt>
    <dgm:pt modelId="{A2EA6933-C0DB-464C-AC58-4A56BB9F5ACE}" type="pres">
      <dgm:prSet presAssocID="{79213F4B-DC93-4313-9010-06BAFBB469AA}" presName="node" presStyleLbl="node1" presStyleIdx="0" presStyleCnt="2" custScaleX="195048">
        <dgm:presLayoutVars>
          <dgm:bulletEnabled val="1"/>
        </dgm:presLayoutVars>
      </dgm:prSet>
      <dgm:spPr/>
    </dgm:pt>
    <dgm:pt modelId="{1972F00D-B3A5-41BD-A8D6-C11DB79A88CF}" type="pres">
      <dgm:prSet presAssocID="{5C592EDF-FE25-4F58-849B-D630E7C60F8F}" presName="sibTrans" presStyleCnt="0"/>
      <dgm:spPr/>
    </dgm:pt>
    <dgm:pt modelId="{091C808C-5F95-4073-81F1-7A78DF72FF64}" type="pres">
      <dgm:prSet presAssocID="{7ECF3EDC-BF1A-4F30-B5CC-0CDE287FAC96}" presName="node" presStyleLbl="node1" presStyleIdx="1" presStyleCnt="2" custScaleX="195420">
        <dgm:presLayoutVars>
          <dgm:bulletEnabled val="1"/>
        </dgm:presLayoutVars>
      </dgm:prSet>
      <dgm:spPr/>
    </dgm:pt>
  </dgm:ptLst>
  <dgm:cxnLst>
    <dgm:cxn modelId="{5469421F-4450-4AC3-8D81-0E8F098FC736}" srcId="{0ECEDA88-3EB3-4814-BE0C-024A9A8F9E8E}" destId="{79213F4B-DC93-4313-9010-06BAFBB469AA}" srcOrd="0" destOrd="0" parTransId="{A5FF2C17-9CF0-4926-BE5B-E900F99E3704}" sibTransId="{5C592EDF-FE25-4F58-849B-D630E7C60F8F}"/>
    <dgm:cxn modelId="{3087222D-9FCA-4D6B-84AB-3A38F37B537A}" srcId="{0ECEDA88-3EB3-4814-BE0C-024A9A8F9E8E}" destId="{7ECF3EDC-BF1A-4F30-B5CC-0CDE287FAC96}" srcOrd="1" destOrd="0" parTransId="{815560FF-692A-4741-B309-7BE746C3AA47}" sibTransId="{6952AE43-6117-464B-8474-A1991B3339D2}"/>
    <dgm:cxn modelId="{01B5C13D-4859-441B-A148-A699625BD4BA}" type="presOf" srcId="{7ECF3EDC-BF1A-4F30-B5CC-0CDE287FAC96}" destId="{091C808C-5F95-4073-81F1-7A78DF72FF64}" srcOrd="0" destOrd="0" presId="urn:microsoft.com/office/officeart/2005/8/layout/default"/>
    <dgm:cxn modelId="{B6806751-5DB3-4FDD-A19F-0F8B74FC0A88}" type="presOf" srcId="{79213F4B-DC93-4313-9010-06BAFBB469AA}" destId="{A2EA6933-C0DB-464C-AC58-4A56BB9F5ACE}" srcOrd="0" destOrd="0" presId="urn:microsoft.com/office/officeart/2005/8/layout/default"/>
    <dgm:cxn modelId="{BF63A19B-0C02-41FA-A80B-D9A3CFA2AAC4}" type="presOf" srcId="{0ECEDA88-3EB3-4814-BE0C-024A9A8F9E8E}" destId="{82CE204E-B3CF-4986-A895-ABA458FCD99F}" srcOrd="0" destOrd="0" presId="urn:microsoft.com/office/officeart/2005/8/layout/default"/>
    <dgm:cxn modelId="{327F1AEA-E045-4E34-9F94-8B46ACF06DC9}" type="presParOf" srcId="{82CE204E-B3CF-4986-A895-ABA458FCD99F}" destId="{A2EA6933-C0DB-464C-AC58-4A56BB9F5ACE}" srcOrd="0" destOrd="0" presId="urn:microsoft.com/office/officeart/2005/8/layout/default"/>
    <dgm:cxn modelId="{046E895A-49F5-4B57-BDFD-B3C090E38E11}" type="presParOf" srcId="{82CE204E-B3CF-4986-A895-ABA458FCD99F}" destId="{1972F00D-B3A5-41BD-A8D6-C11DB79A88CF}" srcOrd="1" destOrd="0" presId="urn:microsoft.com/office/officeart/2005/8/layout/default"/>
    <dgm:cxn modelId="{89EFE733-D338-42B9-B6F8-2A1D87A0543A}" type="presParOf" srcId="{82CE204E-B3CF-4986-A895-ABA458FCD99F}" destId="{091C808C-5F95-4073-81F1-7A78DF72FF6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416EE2-EC5B-442C-A6CC-A32057D6C7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835A90-A00B-40BD-8898-6E5EC061D227}">
      <dgm:prSet/>
      <dgm:spPr/>
      <dgm:t>
        <a:bodyPr/>
        <a:lstStyle/>
        <a:p>
          <a:r>
            <a:rPr lang="en-US"/>
            <a:t>Op and n can be constants or variables.</a:t>
          </a:r>
        </a:p>
      </dgm:t>
    </dgm:pt>
    <dgm:pt modelId="{2325B4C1-362C-40E6-A352-8602DD810C7E}" type="parTrans" cxnId="{DC0469E9-12BA-4E70-9E64-373AFD5A3186}">
      <dgm:prSet/>
      <dgm:spPr/>
      <dgm:t>
        <a:bodyPr/>
        <a:lstStyle/>
        <a:p>
          <a:endParaRPr lang="en-US"/>
        </a:p>
      </dgm:t>
    </dgm:pt>
    <dgm:pt modelId="{600BEA31-74A9-422A-8CE0-718CE1D88079}" type="sibTrans" cxnId="{DC0469E9-12BA-4E70-9E64-373AFD5A3186}">
      <dgm:prSet/>
      <dgm:spPr/>
      <dgm:t>
        <a:bodyPr/>
        <a:lstStyle/>
        <a:p>
          <a:endParaRPr lang="en-US"/>
        </a:p>
      </dgm:t>
    </dgm:pt>
    <dgm:pt modelId="{1E3D5A55-06A9-4C3F-A2B0-51BAF7DFFF34}">
      <dgm:prSet/>
      <dgm:spPr/>
      <dgm:t>
        <a:bodyPr/>
        <a:lstStyle/>
        <a:p>
          <a:r>
            <a:rPr lang="en-US"/>
            <a:t>There are 2 restrictions on the value of n</a:t>
          </a:r>
        </a:p>
      </dgm:t>
    </dgm:pt>
    <dgm:pt modelId="{229509FD-CF8D-48C5-93C2-2EC5F1158834}" type="parTrans" cxnId="{90395FE8-0B3C-4506-A8B4-8ADBB08BBEB2}">
      <dgm:prSet/>
      <dgm:spPr/>
      <dgm:t>
        <a:bodyPr/>
        <a:lstStyle/>
        <a:p>
          <a:endParaRPr lang="en-US"/>
        </a:p>
      </dgm:t>
    </dgm:pt>
    <dgm:pt modelId="{A05A8D75-2D22-4DE1-932B-8566F14D0E66}" type="sibTrans" cxnId="{90395FE8-0B3C-4506-A8B4-8ADBB08BBEB2}">
      <dgm:prSet/>
      <dgm:spPr/>
      <dgm:t>
        <a:bodyPr/>
        <a:lstStyle/>
        <a:p>
          <a:endParaRPr lang="en-US"/>
        </a:p>
      </dgm:t>
    </dgm:pt>
    <dgm:pt modelId="{0C5853E6-957D-4880-979D-7A42C5287FF4}">
      <dgm:prSet/>
      <dgm:spPr/>
      <dgm:t>
        <a:bodyPr/>
        <a:lstStyle/>
        <a:p>
          <a:r>
            <a:rPr lang="en-US" i="1"/>
            <a:t>n</a:t>
          </a:r>
          <a:r>
            <a:rPr lang="en-US"/>
            <a:t> cannot be –ve</a:t>
          </a:r>
        </a:p>
      </dgm:t>
    </dgm:pt>
    <dgm:pt modelId="{EA4BAF17-27C6-414D-BBC3-7DFBDBC0EC5A}" type="parTrans" cxnId="{DEE75C76-02A4-4126-81DE-43BF0287A583}">
      <dgm:prSet/>
      <dgm:spPr/>
      <dgm:t>
        <a:bodyPr/>
        <a:lstStyle/>
        <a:p>
          <a:endParaRPr lang="en-US"/>
        </a:p>
      </dgm:t>
    </dgm:pt>
    <dgm:pt modelId="{6CD08FE7-599A-4337-9EBD-527D5EB240B9}" type="sibTrans" cxnId="{DEE75C76-02A4-4126-81DE-43BF0287A583}">
      <dgm:prSet/>
      <dgm:spPr/>
      <dgm:t>
        <a:bodyPr/>
        <a:lstStyle/>
        <a:p>
          <a:endParaRPr lang="en-US"/>
        </a:p>
      </dgm:t>
    </dgm:pt>
    <dgm:pt modelId="{335DD884-4B8C-4357-9ED0-A87E2A61C5A2}">
      <dgm:prSet/>
      <dgm:spPr/>
      <dgm:t>
        <a:bodyPr/>
        <a:lstStyle/>
        <a:p>
          <a:r>
            <a:rPr lang="en-US" i="1"/>
            <a:t>n</a:t>
          </a:r>
          <a:r>
            <a:rPr lang="en-US"/>
            <a:t> should not be greater than number of bits  used to represent Op.(E.g.: suppose op is </a:t>
          </a:r>
          <a:r>
            <a:rPr lang="en-US" b="1" i="1"/>
            <a:t>int</a:t>
          </a:r>
          <a:r>
            <a:rPr lang="en-US"/>
            <a:t> and size is 2 bytes then </a:t>
          </a:r>
          <a:r>
            <a:rPr lang="en-US" b="1" i="1"/>
            <a:t>n</a:t>
          </a:r>
          <a:r>
            <a:rPr lang="en-US"/>
            <a:t> cannot be greater than 16).</a:t>
          </a:r>
        </a:p>
      </dgm:t>
    </dgm:pt>
    <dgm:pt modelId="{FD71D041-84F7-4ED3-9BBC-68A6E6204A4B}" type="parTrans" cxnId="{E8FDD9B5-DAB3-44F9-9942-8EC3CD61EAB4}">
      <dgm:prSet/>
      <dgm:spPr/>
      <dgm:t>
        <a:bodyPr/>
        <a:lstStyle/>
        <a:p>
          <a:endParaRPr lang="en-US"/>
        </a:p>
      </dgm:t>
    </dgm:pt>
    <dgm:pt modelId="{97DCC1F4-2F5E-4CEC-90A8-7011F0AE8831}" type="sibTrans" cxnId="{E8FDD9B5-DAB3-44F9-9942-8EC3CD61EAB4}">
      <dgm:prSet/>
      <dgm:spPr/>
      <dgm:t>
        <a:bodyPr/>
        <a:lstStyle/>
        <a:p>
          <a:endParaRPr lang="en-US"/>
        </a:p>
      </dgm:t>
    </dgm:pt>
    <dgm:pt modelId="{1F79A374-4710-495F-98F6-CF0B2F7EC921}" type="pres">
      <dgm:prSet presAssocID="{78416EE2-EC5B-442C-A6CC-A32057D6C748}" presName="linear" presStyleCnt="0">
        <dgm:presLayoutVars>
          <dgm:dir/>
          <dgm:animLvl val="lvl"/>
          <dgm:resizeHandles val="exact"/>
        </dgm:presLayoutVars>
      </dgm:prSet>
      <dgm:spPr/>
    </dgm:pt>
    <dgm:pt modelId="{F907B360-A1E3-476F-95DE-A594737B4503}" type="pres">
      <dgm:prSet presAssocID="{28835A90-A00B-40BD-8898-6E5EC061D227}" presName="parentLin" presStyleCnt="0"/>
      <dgm:spPr/>
    </dgm:pt>
    <dgm:pt modelId="{457791E6-1FED-4FA6-92E1-95B0E9D03A16}" type="pres">
      <dgm:prSet presAssocID="{28835A90-A00B-40BD-8898-6E5EC061D227}" presName="parentLeftMargin" presStyleLbl="node1" presStyleIdx="0" presStyleCnt="2"/>
      <dgm:spPr/>
    </dgm:pt>
    <dgm:pt modelId="{BE049315-CFC3-441C-9D15-BBAF91236ADF}" type="pres">
      <dgm:prSet presAssocID="{28835A90-A00B-40BD-8898-6E5EC061D2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E3B3A02-8CF4-408D-95E1-603504E60D92}" type="pres">
      <dgm:prSet presAssocID="{28835A90-A00B-40BD-8898-6E5EC061D227}" presName="negativeSpace" presStyleCnt="0"/>
      <dgm:spPr/>
    </dgm:pt>
    <dgm:pt modelId="{B0DB9504-23D3-454B-A0C9-79ED27AA48AC}" type="pres">
      <dgm:prSet presAssocID="{28835A90-A00B-40BD-8898-6E5EC061D227}" presName="childText" presStyleLbl="conFgAcc1" presStyleIdx="0" presStyleCnt="2">
        <dgm:presLayoutVars>
          <dgm:bulletEnabled val="1"/>
        </dgm:presLayoutVars>
      </dgm:prSet>
      <dgm:spPr/>
    </dgm:pt>
    <dgm:pt modelId="{5C888B35-6696-4D9D-95C3-94C8A8AE211E}" type="pres">
      <dgm:prSet presAssocID="{600BEA31-74A9-422A-8CE0-718CE1D88079}" presName="spaceBetweenRectangles" presStyleCnt="0"/>
      <dgm:spPr/>
    </dgm:pt>
    <dgm:pt modelId="{703413D7-A9D1-4CA6-B358-F2EB7DF515C2}" type="pres">
      <dgm:prSet presAssocID="{1E3D5A55-06A9-4C3F-A2B0-51BAF7DFFF34}" presName="parentLin" presStyleCnt="0"/>
      <dgm:spPr/>
    </dgm:pt>
    <dgm:pt modelId="{0527DF09-CA2E-49F5-8735-EB751BFB5D94}" type="pres">
      <dgm:prSet presAssocID="{1E3D5A55-06A9-4C3F-A2B0-51BAF7DFFF34}" presName="parentLeftMargin" presStyleLbl="node1" presStyleIdx="0" presStyleCnt="2"/>
      <dgm:spPr/>
    </dgm:pt>
    <dgm:pt modelId="{3EE21541-AC18-45B0-99CC-A1FECA16CA95}" type="pres">
      <dgm:prSet presAssocID="{1E3D5A55-06A9-4C3F-A2B0-51BAF7DFFF3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50C0365-9956-48FC-8E7D-0B6B79FD174D}" type="pres">
      <dgm:prSet presAssocID="{1E3D5A55-06A9-4C3F-A2B0-51BAF7DFFF34}" presName="negativeSpace" presStyleCnt="0"/>
      <dgm:spPr/>
    </dgm:pt>
    <dgm:pt modelId="{3E6A6C31-1499-4212-88C3-29D14742193E}" type="pres">
      <dgm:prSet presAssocID="{1E3D5A55-06A9-4C3F-A2B0-51BAF7DFFF3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8D8D906-6708-46AB-AF25-D517B477AB0E}" type="presOf" srcId="{1E3D5A55-06A9-4C3F-A2B0-51BAF7DFFF34}" destId="{3EE21541-AC18-45B0-99CC-A1FECA16CA95}" srcOrd="1" destOrd="0" presId="urn:microsoft.com/office/officeart/2005/8/layout/list1"/>
    <dgm:cxn modelId="{743F7D2C-327A-4A87-8C66-07FFC95FADEB}" type="presOf" srcId="{335DD884-4B8C-4357-9ED0-A87E2A61C5A2}" destId="{3E6A6C31-1499-4212-88C3-29D14742193E}" srcOrd="0" destOrd="1" presId="urn:microsoft.com/office/officeart/2005/8/layout/list1"/>
    <dgm:cxn modelId="{DEE75C76-02A4-4126-81DE-43BF0287A583}" srcId="{1E3D5A55-06A9-4C3F-A2B0-51BAF7DFFF34}" destId="{0C5853E6-957D-4880-979D-7A42C5287FF4}" srcOrd="0" destOrd="0" parTransId="{EA4BAF17-27C6-414D-BBC3-7DFBDBC0EC5A}" sibTransId="{6CD08FE7-599A-4337-9EBD-527D5EB240B9}"/>
    <dgm:cxn modelId="{2E100E5A-AEED-4747-B6A1-4EE3A06BF92C}" type="presOf" srcId="{28835A90-A00B-40BD-8898-6E5EC061D227}" destId="{BE049315-CFC3-441C-9D15-BBAF91236ADF}" srcOrd="1" destOrd="0" presId="urn:microsoft.com/office/officeart/2005/8/layout/list1"/>
    <dgm:cxn modelId="{46BDA089-2634-4E58-B4FA-8E752F5A56E9}" type="presOf" srcId="{1E3D5A55-06A9-4C3F-A2B0-51BAF7DFFF34}" destId="{0527DF09-CA2E-49F5-8735-EB751BFB5D94}" srcOrd="0" destOrd="0" presId="urn:microsoft.com/office/officeart/2005/8/layout/list1"/>
    <dgm:cxn modelId="{E8FDD9B5-DAB3-44F9-9942-8EC3CD61EAB4}" srcId="{1E3D5A55-06A9-4C3F-A2B0-51BAF7DFFF34}" destId="{335DD884-4B8C-4357-9ED0-A87E2A61C5A2}" srcOrd="1" destOrd="0" parTransId="{FD71D041-84F7-4ED3-9BBC-68A6E6204A4B}" sibTransId="{97DCC1F4-2F5E-4CEC-90A8-7011F0AE8831}"/>
    <dgm:cxn modelId="{2574C9E0-8BC1-40B9-8FE3-C80ADEF477E0}" type="presOf" srcId="{28835A90-A00B-40BD-8898-6E5EC061D227}" destId="{457791E6-1FED-4FA6-92E1-95B0E9D03A16}" srcOrd="0" destOrd="0" presId="urn:microsoft.com/office/officeart/2005/8/layout/list1"/>
    <dgm:cxn modelId="{90395FE8-0B3C-4506-A8B4-8ADBB08BBEB2}" srcId="{78416EE2-EC5B-442C-A6CC-A32057D6C748}" destId="{1E3D5A55-06A9-4C3F-A2B0-51BAF7DFFF34}" srcOrd="1" destOrd="0" parTransId="{229509FD-CF8D-48C5-93C2-2EC5F1158834}" sibTransId="{A05A8D75-2D22-4DE1-932B-8566F14D0E66}"/>
    <dgm:cxn modelId="{DC0469E9-12BA-4E70-9E64-373AFD5A3186}" srcId="{78416EE2-EC5B-442C-A6CC-A32057D6C748}" destId="{28835A90-A00B-40BD-8898-6E5EC061D227}" srcOrd="0" destOrd="0" parTransId="{2325B4C1-362C-40E6-A352-8602DD810C7E}" sibTransId="{600BEA31-74A9-422A-8CE0-718CE1D88079}"/>
    <dgm:cxn modelId="{23C885E9-0AF1-4A58-9BE3-F6B0663F0E9D}" type="presOf" srcId="{78416EE2-EC5B-442C-A6CC-A32057D6C748}" destId="{1F79A374-4710-495F-98F6-CF0B2F7EC921}" srcOrd="0" destOrd="0" presId="urn:microsoft.com/office/officeart/2005/8/layout/list1"/>
    <dgm:cxn modelId="{A8C74AEE-DD00-4343-9DEF-09D37AC560AF}" type="presOf" srcId="{0C5853E6-957D-4880-979D-7A42C5287FF4}" destId="{3E6A6C31-1499-4212-88C3-29D14742193E}" srcOrd="0" destOrd="0" presId="urn:microsoft.com/office/officeart/2005/8/layout/list1"/>
    <dgm:cxn modelId="{AF83ECB3-48F8-41A8-AB12-0E2903EA766E}" type="presParOf" srcId="{1F79A374-4710-495F-98F6-CF0B2F7EC921}" destId="{F907B360-A1E3-476F-95DE-A594737B4503}" srcOrd="0" destOrd="0" presId="urn:microsoft.com/office/officeart/2005/8/layout/list1"/>
    <dgm:cxn modelId="{D10A8279-8131-4B30-A565-9A91371955A5}" type="presParOf" srcId="{F907B360-A1E3-476F-95DE-A594737B4503}" destId="{457791E6-1FED-4FA6-92E1-95B0E9D03A16}" srcOrd="0" destOrd="0" presId="urn:microsoft.com/office/officeart/2005/8/layout/list1"/>
    <dgm:cxn modelId="{ADE68747-1ECA-4302-9BED-62B394FEF979}" type="presParOf" srcId="{F907B360-A1E3-476F-95DE-A594737B4503}" destId="{BE049315-CFC3-441C-9D15-BBAF91236ADF}" srcOrd="1" destOrd="0" presId="urn:microsoft.com/office/officeart/2005/8/layout/list1"/>
    <dgm:cxn modelId="{CF64FBC6-3601-40C4-BC0C-54EFC8D40BDF}" type="presParOf" srcId="{1F79A374-4710-495F-98F6-CF0B2F7EC921}" destId="{2E3B3A02-8CF4-408D-95E1-603504E60D92}" srcOrd="1" destOrd="0" presId="urn:microsoft.com/office/officeart/2005/8/layout/list1"/>
    <dgm:cxn modelId="{D541E3EA-5E74-4394-9B4E-4ECA4B7A5007}" type="presParOf" srcId="{1F79A374-4710-495F-98F6-CF0B2F7EC921}" destId="{B0DB9504-23D3-454B-A0C9-79ED27AA48AC}" srcOrd="2" destOrd="0" presId="urn:microsoft.com/office/officeart/2005/8/layout/list1"/>
    <dgm:cxn modelId="{8508D83A-64FA-4AF2-AEBA-84D1AD2453F7}" type="presParOf" srcId="{1F79A374-4710-495F-98F6-CF0B2F7EC921}" destId="{5C888B35-6696-4D9D-95C3-94C8A8AE211E}" srcOrd="3" destOrd="0" presId="urn:microsoft.com/office/officeart/2005/8/layout/list1"/>
    <dgm:cxn modelId="{B9468219-D793-4DD4-8772-722AB7F586A8}" type="presParOf" srcId="{1F79A374-4710-495F-98F6-CF0B2F7EC921}" destId="{703413D7-A9D1-4CA6-B358-F2EB7DF515C2}" srcOrd="4" destOrd="0" presId="urn:microsoft.com/office/officeart/2005/8/layout/list1"/>
    <dgm:cxn modelId="{70261F66-0845-458D-9F46-43D3092801CC}" type="presParOf" srcId="{703413D7-A9D1-4CA6-B358-F2EB7DF515C2}" destId="{0527DF09-CA2E-49F5-8735-EB751BFB5D94}" srcOrd="0" destOrd="0" presId="urn:microsoft.com/office/officeart/2005/8/layout/list1"/>
    <dgm:cxn modelId="{816496AA-0178-4E5F-BAE0-5FF5758D1B97}" type="presParOf" srcId="{703413D7-A9D1-4CA6-B358-F2EB7DF515C2}" destId="{3EE21541-AC18-45B0-99CC-A1FECA16CA95}" srcOrd="1" destOrd="0" presId="urn:microsoft.com/office/officeart/2005/8/layout/list1"/>
    <dgm:cxn modelId="{16DE0EB0-EF0B-4132-8F28-ECA1DC59EBEF}" type="presParOf" srcId="{1F79A374-4710-495F-98F6-CF0B2F7EC921}" destId="{B50C0365-9956-48FC-8E7D-0B6B79FD174D}" srcOrd="5" destOrd="0" presId="urn:microsoft.com/office/officeart/2005/8/layout/list1"/>
    <dgm:cxn modelId="{4E25CB58-9D58-49EF-ADF8-32D3B2AC2E92}" type="presParOf" srcId="{1F79A374-4710-495F-98F6-CF0B2F7EC921}" destId="{3E6A6C31-1499-4212-88C3-29D14742193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8093C-6366-4E8A-9267-DE06D6635267}">
      <dsp:nvSpPr>
        <dsp:cNvPr id="0" name=""/>
        <dsp:cNvSpPr/>
      </dsp:nvSpPr>
      <dsp:spPr>
        <a:xfrm>
          <a:off x="0" y="1097507"/>
          <a:ext cx="7565026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3307F-69F1-46C1-8C82-618403174275}">
      <dsp:nvSpPr>
        <dsp:cNvPr id="0" name=""/>
        <dsp:cNvSpPr/>
      </dsp:nvSpPr>
      <dsp:spPr>
        <a:xfrm>
          <a:off x="378251" y="610427"/>
          <a:ext cx="5295518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158" tIns="0" rIns="20015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kern="1200"/>
            <a:t>Bitwise Logical Operators</a:t>
          </a:r>
          <a:endParaRPr lang="en-US" sz="3300" kern="1200"/>
        </a:p>
      </dsp:txBody>
      <dsp:txXfrm>
        <a:off x="425806" y="657982"/>
        <a:ext cx="5200408" cy="879050"/>
      </dsp:txXfrm>
    </dsp:sp>
    <dsp:sp modelId="{9A9FB21F-9922-4E95-BC73-E936D2EA117E}">
      <dsp:nvSpPr>
        <dsp:cNvPr id="0" name=""/>
        <dsp:cNvSpPr/>
      </dsp:nvSpPr>
      <dsp:spPr>
        <a:xfrm>
          <a:off x="0" y="2594387"/>
          <a:ext cx="7565026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72DC3-3BCC-4158-8962-83ACDB5236D0}">
      <dsp:nvSpPr>
        <dsp:cNvPr id="0" name=""/>
        <dsp:cNvSpPr/>
      </dsp:nvSpPr>
      <dsp:spPr>
        <a:xfrm>
          <a:off x="378251" y="2107307"/>
          <a:ext cx="5295518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158" tIns="0" rIns="20015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kern="1200"/>
            <a:t>Bitwise Shift Operators</a:t>
          </a:r>
          <a:endParaRPr lang="en-US" sz="3300" kern="1200"/>
        </a:p>
      </dsp:txBody>
      <dsp:txXfrm>
        <a:off x="425806" y="2154862"/>
        <a:ext cx="5200408" cy="879050"/>
      </dsp:txXfrm>
    </dsp:sp>
    <dsp:sp modelId="{F0B7DC68-CB90-4502-A562-3525090A93D9}">
      <dsp:nvSpPr>
        <dsp:cNvPr id="0" name=""/>
        <dsp:cNvSpPr/>
      </dsp:nvSpPr>
      <dsp:spPr>
        <a:xfrm>
          <a:off x="0" y="4091267"/>
          <a:ext cx="7565026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09AA7-AA3A-4A9B-A838-A5B2F56E590F}">
      <dsp:nvSpPr>
        <dsp:cNvPr id="0" name=""/>
        <dsp:cNvSpPr/>
      </dsp:nvSpPr>
      <dsp:spPr>
        <a:xfrm>
          <a:off x="378251" y="3604187"/>
          <a:ext cx="5295518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158" tIns="0" rIns="20015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kern="1200"/>
            <a:t>Ones Complement operator</a:t>
          </a:r>
          <a:endParaRPr lang="en-US" sz="3300" kern="1200"/>
        </a:p>
      </dsp:txBody>
      <dsp:txXfrm>
        <a:off x="425806" y="3651742"/>
        <a:ext cx="5200408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D39CD-BC30-4910-81EF-8F476628FFFF}">
      <dsp:nvSpPr>
        <dsp:cNvPr id="0" name=""/>
        <dsp:cNvSpPr/>
      </dsp:nvSpPr>
      <dsp:spPr>
        <a:xfrm>
          <a:off x="-5126926" y="-785382"/>
          <a:ext cx="6105545" cy="6105545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B584A-B053-4988-B208-93E32E5FC963}">
      <dsp:nvSpPr>
        <dsp:cNvPr id="0" name=""/>
        <dsp:cNvSpPr/>
      </dsp:nvSpPr>
      <dsp:spPr>
        <a:xfrm>
          <a:off x="629427" y="453478"/>
          <a:ext cx="4147281" cy="90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8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&amp;(AND),|(OR),^(EXOR)</a:t>
          </a:r>
          <a:endParaRPr lang="en-IN" sz="1900" kern="1200" dirty="0"/>
        </a:p>
      </dsp:txBody>
      <dsp:txXfrm>
        <a:off x="629427" y="453478"/>
        <a:ext cx="4147281" cy="906956"/>
      </dsp:txXfrm>
    </dsp:sp>
    <dsp:sp modelId="{99DABCCA-239B-4CAA-87DF-1E5BEEEDB67C}">
      <dsp:nvSpPr>
        <dsp:cNvPr id="0" name=""/>
        <dsp:cNvSpPr/>
      </dsp:nvSpPr>
      <dsp:spPr>
        <a:xfrm>
          <a:off x="62579" y="340108"/>
          <a:ext cx="1133695" cy="11336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3D7AD0-8CF1-442C-9ABD-105F4ADB5FD6}">
      <dsp:nvSpPr>
        <dsp:cNvPr id="0" name=""/>
        <dsp:cNvSpPr/>
      </dsp:nvSpPr>
      <dsp:spPr>
        <a:xfrm>
          <a:off x="959106" y="1813912"/>
          <a:ext cx="3817602" cy="90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8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These are </a:t>
          </a:r>
          <a:r>
            <a:rPr lang="en-US" sz="1900" i="1" kern="1200" dirty="0"/>
            <a:t>binary operators </a:t>
          </a:r>
          <a:r>
            <a:rPr lang="en-US" sz="1900" kern="1200" dirty="0"/>
            <a:t>and require two integer operands.</a:t>
          </a:r>
        </a:p>
      </dsp:txBody>
      <dsp:txXfrm>
        <a:off x="959106" y="1813912"/>
        <a:ext cx="3817602" cy="906956"/>
      </dsp:txXfrm>
    </dsp:sp>
    <dsp:sp modelId="{DA711AC7-6031-4E2D-BDD7-C7E74BAF1221}">
      <dsp:nvSpPr>
        <dsp:cNvPr id="0" name=""/>
        <dsp:cNvSpPr/>
      </dsp:nvSpPr>
      <dsp:spPr>
        <a:xfrm>
          <a:off x="392258" y="1700542"/>
          <a:ext cx="1133695" cy="11336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76E8B-D937-4699-A045-574322AB0CF9}">
      <dsp:nvSpPr>
        <dsp:cNvPr id="0" name=""/>
        <dsp:cNvSpPr/>
      </dsp:nvSpPr>
      <dsp:spPr>
        <a:xfrm>
          <a:off x="629427" y="3174346"/>
          <a:ext cx="4147281" cy="9069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8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These work on their operands bit by bit starting from LSB (rightmost bit).</a:t>
          </a:r>
        </a:p>
      </dsp:txBody>
      <dsp:txXfrm>
        <a:off x="629427" y="3174346"/>
        <a:ext cx="4147281" cy="906956"/>
      </dsp:txXfrm>
    </dsp:sp>
    <dsp:sp modelId="{693E865D-FEDA-4092-9D00-8688929CA2F3}">
      <dsp:nvSpPr>
        <dsp:cNvPr id="0" name=""/>
        <dsp:cNvSpPr/>
      </dsp:nvSpPr>
      <dsp:spPr>
        <a:xfrm>
          <a:off x="62579" y="3060977"/>
          <a:ext cx="1133695" cy="11336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BF35E-52CD-4523-88E0-1BF0355C3F04}">
      <dsp:nvSpPr>
        <dsp:cNvPr id="0" name=""/>
        <dsp:cNvSpPr/>
      </dsp:nvSpPr>
      <dsp:spPr>
        <a:xfrm>
          <a:off x="0" y="23111"/>
          <a:ext cx="7990036" cy="1112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altLang="en-US" sz="2800" kern="1200">
              <a:latin typeface="Arial Rounded MT Bold" panose="020F0704030504030204" pitchFamily="34" charset="0"/>
            </a:rPr>
            <a:t>&lt;&lt;</a:t>
          </a:r>
          <a:r>
            <a:rPr lang="en-US" altLang="en-US" sz="2800" kern="1200"/>
            <a:t> ,</a:t>
          </a:r>
          <a:r>
            <a:rPr lang="en-US" altLang="en-US" sz="2800" kern="1200">
              <a:latin typeface="Arial Rounded MT Bold" panose="020F0704030504030204" pitchFamily="34" charset="0"/>
            </a:rPr>
            <a:t>&gt;&gt;</a:t>
          </a:r>
          <a:r>
            <a:rPr lang="en-US" altLang="en-US" sz="2800" kern="1200"/>
            <a:t> </a:t>
          </a:r>
          <a:endParaRPr lang="en-IN" sz="2800" kern="1200" dirty="0"/>
        </a:p>
      </dsp:txBody>
      <dsp:txXfrm>
        <a:off x="54298" y="77409"/>
        <a:ext cx="7881440" cy="1003708"/>
      </dsp:txXfrm>
    </dsp:sp>
    <dsp:sp modelId="{8F8D5ACB-BEDD-497F-9A7A-1CB7691EA368}">
      <dsp:nvSpPr>
        <dsp:cNvPr id="0" name=""/>
        <dsp:cNvSpPr/>
      </dsp:nvSpPr>
      <dsp:spPr>
        <a:xfrm>
          <a:off x="0" y="1216056"/>
          <a:ext cx="7990036" cy="1112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 dirty="0"/>
            <a:t>These are used to move bit patterns either to the left or right.</a:t>
          </a:r>
        </a:p>
      </dsp:txBody>
      <dsp:txXfrm>
        <a:off x="54298" y="1270354"/>
        <a:ext cx="7881440" cy="1003708"/>
      </dsp:txXfrm>
    </dsp:sp>
    <dsp:sp modelId="{6DADE605-EFAD-4FD9-87CA-94C1EDC3677D}">
      <dsp:nvSpPr>
        <dsp:cNvPr id="0" name=""/>
        <dsp:cNvSpPr/>
      </dsp:nvSpPr>
      <dsp:spPr>
        <a:xfrm>
          <a:off x="0" y="2409000"/>
          <a:ext cx="7990036" cy="1112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800" kern="1200"/>
            <a:t>They are used in the following form</a:t>
          </a:r>
          <a:endParaRPr lang="en-US" altLang="en-US" sz="2800" kern="1200" dirty="0"/>
        </a:p>
      </dsp:txBody>
      <dsp:txXfrm>
        <a:off x="54298" y="2463298"/>
        <a:ext cx="7881440" cy="1003708"/>
      </dsp:txXfrm>
    </dsp:sp>
    <dsp:sp modelId="{1F4995FE-2C80-47E1-8282-26E7BB5D680E}">
      <dsp:nvSpPr>
        <dsp:cNvPr id="0" name=""/>
        <dsp:cNvSpPr/>
      </dsp:nvSpPr>
      <dsp:spPr>
        <a:xfrm>
          <a:off x="0" y="3521305"/>
          <a:ext cx="7990036" cy="107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68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en-US" sz="2200" kern="1200" dirty="0">
              <a:latin typeface="Arial Rounded MT Bold" panose="020F0704030504030204" pitchFamily="34" charset="0"/>
            </a:rPr>
            <a:t>op&lt;&lt;n    </a:t>
          </a:r>
          <a:r>
            <a:rPr lang="en-US" altLang="en-US" sz="2200" kern="1200" dirty="0"/>
            <a:t>or   </a:t>
          </a:r>
          <a:r>
            <a:rPr lang="en-US" altLang="en-US" sz="2200" kern="1200" dirty="0">
              <a:latin typeface="Arial Rounded MT Bold" panose="020F0704030504030204" pitchFamily="34" charset="0"/>
            </a:rPr>
            <a:t>op&gt;&gt;n</a:t>
          </a:r>
          <a:endParaRPr lang="en-US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en-US" sz="2200" kern="1200" dirty="0"/>
            <a:t>Here, op is the operand to be shifted and n is number of positions to shift.</a:t>
          </a:r>
        </a:p>
      </dsp:txBody>
      <dsp:txXfrm>
        <a:off x="0" y="3521305"/>
        <a:ext cx="7990036" cy="1072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147BD-1837-4BAF-954C-F17C9E45A8A3}">
      <dsp:nvSpPr>
        <dsp:cNvPr id="0" name=""/>
        <dsp:cNvSpPr/>
      </dsp:nvSpPr>
      <dsp:spPr>
        <a:xfrm>
          <a:off x="4" y="689"/>
          <a:ext cx="6715826" cy="1875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altLang="en-US" sz="3200" kern="1200" dirty="0">
              <a:latin typeface="Arial Rounded MT Bold" panose="020F0704030504030204" pitchFamily="34" charset="0"/>
            </a:rPr>
            <a:t>&lt;&lt;</a:t>
          </a:r>
          <a:r>
            <a:rPr lang="en-US" altLang="en-US" sz="3200" kern="1200" dirty="0"/>
            <a:t> causes all the bits in the operand op to be shifted to the left by n positions.</a:t>
          </a:r>
          <a:endParaRPr lang="en-IN" sz="3200" kern="1200" dirty="0"/>
        </a:p>
      </dsp:txBody>
      <dsp:txXfrm>
        <a:off x="4" y="689"/>
        <a:ext cx="6715826" cy="1875056"/>
      </dsp:txXfrm>
    </dsp:sp>
    <dsp:sp modelId="{1E865F6A-FDA3-4A28-98FB-136F77337B74}">
      <dsp:nvSpPr>
        <dsp:cNvPr id="0" name=""/>
        <dsp:cNvSpPr/>
      </dsp:nvSpPr>
      <dsp:spPr>
        <a:xfrm>
          <a:off x="4" y="2188254"/>
          <a:ext cx="6715826" cy="1875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200" kern="1200" dirty="0"/>
            <a:t>The </a:t>
          </a:r>
          <a:r>
            <a:rPr lang="en-US" altLang="en-US" sz="3200" i="1" kern="1200" dirty="0"/>
            <a:t>leftmost</a:t>
          </a:r>
          <a:r>
            <a:rPr lang="en-US" altLang="en-US" sz="3200" kern="1200" dirty="0"/>
            <a:t> n bits in the original bit pattern will be lost and the </a:t>
          </a:r>
          <a:r>
            <a:rPr lang="en-US" altLang="en-US" sz="3200" i="1" kern="1200" dirty="0"/>
            <a:t>rightmost </a:t>
          </a:r>
          <a:r>
            <a:rPr lang="en-US" altLang="en-US" sz="3200" kern="1200" dirty="0"/>
            <a:t>n bits that are vacated are filled with 0’s</a:t>
          </a:r>
        </a:p>
      </dsp:txBody>
      <dsp:txXfrm>
        <a:off x="4" y="2188254"/>
        <a:ext cx="6715826" cy="18750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A6933-C0DB-464C-AC58-4A56BB9F5ACE}">
      <dsp:nvSpPr>
        <dsp:cNvPr id="0" name=""/>
        <dsp:cNvSpPr/>
      </dsp:nvSpPr>
      <dsp:spPr>
        <a:xfrm>
          <a:off x="11605" y="8235"/>
          <a:ext cx="6072789" cy="1868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altLang="en-US" sz="3000" kern="1200" dirty="0">
              <a:latin typeface="Arial Rounded MT Bold" panose="020F0704030504030204" pitchFamily="34" charset="0"/>
            </a:rPr>
            <a:t>&gt;&gt;</a:t>
          </a:r>
          <a:r>
            <a:rPr lang="en-US" altLang="en-US" sz="3000" kern="1200" dirty="0"/>
            <a:t> causes all the bits in operand op  to be shifted to the right by n positions.</a:t>
          </a:r>
          <a:endParaRPr lang="en-IN" sz="3000" kern="1200" dirty="0"/>
        </a:p>
      </dsp:txBody>
      <dsp:txXfrm>
        <a:off x="11605" y="8235"/>
        <a:ext cx="6072789" cy="1868090"/>
      </dsp:txXfrm>
    </dsp:sp>
    <dsp:sp modelId="{091C808C-5F95-4073-81F1-7A78DF72FF64}">
      <dsp:nvSpPr>
        <dsp:cNvPr id="0" name=""/>
        <dsp:cNvSpPr/>
      </dsp:nvSpPr>
      <dsp:spPr>
        <a:xfrm>
          <a:off x="5814" y="2187674"/>
          <a:ext cx="6084371" cy="1868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3000" kern="1200" dirty="0"/>
            <a:t>The </a:t>
          </a:r>
          <a:r>
            <a:rPr lang="en-US" altLang="en-US" sz="3000" i="1" kern="1200" dirty="0"/>
            <a:t>rightmost </a:t>
          </a:r>
          <a:r>
            <a:rPr lang="en-US" altLang="en-US" sz="3000" kern="1200" dirty="0"/>
            <a:t>n bits will be lost and the left most vacated bits are filled with 0’s if number is unsigned integer</a:t>
          </a:r>
        </a:p>
      </dsp:txBody>
      <dsp:txXfrm>
        <a:off x="5814" y="2187674"/>
        <a:ext cx="6084371" cy="18680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B9504-23D3-454B-A0C9-79ED27AA48AC}">
      <dsp:nvSpPr>
        <dsp:cNvPr id="0" name=""/>
        <dsp:cNvSpPr/>
      </dsp:nvSpPr>
      <dsp:spPr>
        <a:xfrm>
          <a:off x="0" y="988547"/>
          <a:ext cx="824580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49315-CFC3-441C-9D15-BBAF91236ADF}">
      <dsp:nvSpPr>
        <dsp:cNvPr id="0" name=""/>
        <dsp:cNvSpPr/>
      </dsp:nvSpPr>
      <dsp:spPr>
        <a:xfrm>
          <a:off x="412290" y="619547"/>
          <a:ext cx="5772064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170" tIns="0" rIns="21817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Op and n can be constants or variables.</a:t>
          </a:r>
        </a:p>
      </dsp:txBody>
      <dsp:txXfrm>
        <a:off x="448316" y="655573"/>
        <a:ext cx="5700012" cy="665948"/>
      </dsp:txXfrm>
    </dsp:sp>
    <dsp:sp modelId="{3E6A6C31-1499-4212-88C3-29D14742193E}">
      <dsp:nvSpPr>
        <dsp:cNvPr id="0" name=""/>
        <dsp:cNvSpPr/>
      </dsp:nvSpPr>
      <dsp:spPr>
        <a:xfrm>
          <a:off x="0" y="2122548"/>
          <a:ext cx="8245806" cy="2165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66" tIns="520700" rIns="63996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i="1" kern="1200"/>
            <a:t>n</a:t>
          </a:r>
          <a:r>
            <a:rPr lang="en-US" sz="2500" kern="1200"/>
            <a:t> cannot be –ve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i="1" kern="1200"/>
            <a:t>n</a:t>
          </a:r>
          <a:r>
            <a:rPr lang="en-US" sz="2500" kern="1200"/>
            <a:t> should not be greater than number of bits  used to represent Op.(E.g.: suppose op is </a:t>
          </a:r>
          <a:r>
            <a:rPr lang="en-US" sz="2500" b="1" i="1" kern="1200"/>
            <a:t>int</a:t>
          </a:r>
          <a:r>
            <a:rPr lang="en-US" sz="2500" kern="1200"/>
            <a:t> and size is 2 bytes then </a:t>
          </a:r>
          <a:r>
            <a:rPr lang="en-US" sz="2500" b="1" i="1" kern="1200"/>
            <a:t>n</a:t>
          </a:r>
          <a:r>
            <a:rPr lang="en-US" sz="2500" kern="1200"/>
            <a:t> cannot be greater than 16).</a:t>
          </a:r>
        </a:p>
      </dsp:txBody>
      <dsp:txXfrm>
        <a:off x="0" y="2122548"/>
        <a:ext cx="8245806" cy="2165625"/>
      </dsp:txXfrm>
    </dsp:sp>
    <dsp:sp modelId="{3EE21541-AC18-45B0-99CC-A1FECA16CA95}">
      <dsp:nvSpPr>
        <dsp:cNvPr id="0" name=""/>
        <dsp:cNvSpPr/>
      </dsp:nvSpPr>
      <dsp:spPr>
        <a:xfrm>
          <a:off x="412290" y="1753548"/>
          <a:ext cx="5772064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170" tIns="0" rIns="21817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There are 2 restrictions on the value of n</a:t>
          </a:r>
        </a:p>
      </dsp:txBody>
      <dsp:txXfrm>
        <a:off x="448316" y="1789574"/>
        <a:ext cx="5700012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12-04-2022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39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672ED5-97D1-464E-8718-3E0F72C72A5D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13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E1F702-7CBC-4484-A019-AF912569B4CE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/>
              <a:t>Operator			Description</a:t>
            </a:r>
          </a:p>
          <a:p>
            <a:r>
              <a:rPr lang="en-US" altLang="en-US"/>
              <a:t>~ (tilde - bitwise complement)	Negation. 0 bit set to 1, and 1 bit set to 0.  Also used to create destructors.</a:t>
            </a:r>
          </a:p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57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578A85-5325-4649-ACC3-59FC6D8E8223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22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578A85-5325-4649-ACC3-59FC6D8E8223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5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578A85-5325-4649-ACC3-59FC6D8E8223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5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398584-AB88-4425-8264-0128DE684E2E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6CFF5B-19A6-4D3B-BE8B-C74822CEB5AF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Bitwise operators used to manipulate the bits of integral operands, to modify the individual bits (bit by bit) rather than the number itself.  Both operands in a bitwise expression must be of an integral type.</a:t>
            </a:r>
          </a:p>
          <a:p>
            <a:r>
              <a:rPr lang="en-US" altLang="en-US"/>
              <a:t>Below is the list of the bitwise operators.</a:t>
            </a:r>
          </a:p>
          <a:p>
            <a:r>
              <a:rPr lang="en-US" altLang="en-US" b="1"/>
              <a:t>Operator				Description</a:t>
            </a:r>
            <a:endParaRPr lang="en-US" altLang="en-US"/>
          </a:p>
          <a:p>
            <a:r>
              <a:rPr lang="en-US" altLang="en-US"/>
              <a:t>&amp; (ampersand - bitwise AND)	The bit in the result are set to 1 if the corresponding bits in the two operands are both 1, otherwise it returns 0.</a:t>
            </a:r>
          </a:p>
          <a:p>
            <a:r>
              <a:rPr lang="en-US" altLang="en-US"/>
              <a:t>| (pipe - bitwise inclusive OR)	The bit in the result is set to 1 if at least one (either or both) of the corresponding bits in the two operands is 1,        </a:t>
            </a:r>
          </a:p>
          <a:p>
            <a:r>
              <a:rPr lang="en-US" altLang="en-US"/>
              <a:t>                                                          otherwise it returns 0.</a:t>
            </a:r>
          </a:p>
          <a:p>
            <a:r>
              <a:rPr lang="en-US" altLang="en-US"/>
              <a:t>^ (caret - bitwise exclusive OR)	The bit in the result is set to 1 if exactly one of the corresponding bits in the two operands is 1.</a:t>
            </a:r>
          </a:p>
        </p:txBody>
      </p:sp>
    </p:spTree>
    <p:extLst>
      <p:ext uri="{BB962C8B-B14F-4D97-AF65-F5344CB8AC3E}">
        <p14:creationId xmlns:p14="http://schemas.microsoft.com/office/powerpoint/2010/main" val="2574030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D38A58-ABCD-4E6D-BCBB-FFFDC8CBEDEC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6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D11F2F-2389-4394-829C-D708BF9A5F19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/>
              <a:t>Operators 			Description</a:t>
            </a:r>
          </a:p>
          <a:p>
            <a:r>
              <a:rPr lang="en-US" altLang="en-US"/>
              <a:t>&lt;&lt; (bitwise shift left)	Moves the bit of the first operand to the left by the number of bits specified by the second operand; it discards the far left bit ; fill </a:t>
            </a:r>
          </a:p>
          <a:p>
            <a:r>
              <a:rPr lang="en-US" altLang="en-US"/>
              <a:t>                                      	from the right with 0 bits.</a:t>
            </a:r>
          </a:p>
          <a:p>
            <a:r>
              <a:rPr lang="en-US" altLang="en-US"/>
              <a:t>&gt;&gt; (bitwise shift right)	Moves the bit of the first operand to the right by the number of bits specified by the second operand; discards the far right bit; fill </a:t>
            </a:r>
          </a:p>
          <a:p>
            <a:r>
              <a:rPr lang="en-US" altLang="en-US"/>
              <a:t>		from the right with 0 bits.</a:t>
            </a:r>
          </a:p>
          <a:p>
            <a:endParaRPr lang="en-US" altLang="en-US">
              <a:latin typeface="Arial" panose="020B0604020202020204" pitchFamily="34" charset="0"/>
            </a:endParaRPr>
          </a:p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7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112DEF5-A3A0-4FE0-8C8C-E0088207F095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42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202802-15CE-4E09-B0E0-F66C8D49931F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29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814B42-4A63-42FF-AE5C-C12872F35F81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847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8374CC-F0CF-4D24-8469-3A5F900A47B9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Another example for &lt;&lt;, lets say the variable declaration is:</a:t>
            </a:r>
          </a:p>
          <a:p>
            <a:r>
              <a:rPr lang="en-US" altLang="en-US"/>
              <a:t>unsigned int p = 5;</a:t>
            </a:r>
          </a:p>
          <a:p>
            <a:r>
              <a:rPr lang="en-US" altLang="en-US"/>
              <a:t> </a:t>
            </a:r>
          </a:p>
          <a:p>
            <a:r>
              <a:rPr lang="en-US" altLang="en-US"/>
              <a:t>In binary, p = 00000000  00000101</a:t>
            </a:r>
          </a:p>
          <a:p>
            <a:r>
              <a:rPr lang="en-US" altLang="en-US"/>
              <a:t> </a:t>
            </a:r>
          </a:p>
          <a:p>
            <a:r>
              <a:rPr lang="en-US" altLang="en-US"/>
              <a:t>For p&lt;&lt;1 in binary, </a:t>
            </a:r>
          </a:p>
          <a:p>
            <a:r>
              <a:rPr lang="en-US" altLang="en-US"/>
              <a:t>00000000  00000101 &lt;&lt; 1  = 00000000  00001010 = 10 decimal</a:t>
            </a:r>
          </a:p>
          <a:p>
            <a:r>
              <a:rPr lang="en-US" altLang="en-US"/>
              <a:t> </a:t>
            </a:r>
          </a:p>
          <a:p>
            <a:r>
              <a:rPr lang="en-US" altLang="en-US"/>
              <a:t>For p&lt;&lt;2 in binary,</a:t>
            </a:r>
          </a:p>
          <a:p>
            <a:r>
              <a:rPr lang="en-US" altLang="en-US"/>
              <a:t>00000000  00000101 &lt;&lt; 2 =  00000000  00010100 = 20 decimal</a:t>
            </a:r>
          </a:p>
          <a:p>
            <a:endParaRPr lang="en-US" altLang="en-US"/>
          </a:p>
          <a:p>
            <a:r>
              <a:rPr lang="en-US" altLang="en-US"/>
              <a:t>Example for &gt;&gt;:</a:t>
            </a:r>
          </a:p>
          <a:p>
            <a:endParaRPr lang="en-US" altLang="en-US"/>
          </a:p>
          <a:p>
            <a:r>
              <a:rPr lang="en-US" altLang="en-US"/>
              <a:t>unsigned int p = 40960, for 16 bits,</a:t>
            </a:r>
          </a:p>
          <a:p>
            <a:r>
              <a:rPr lang="en-US" altLang="en-US"/>
              <a:t>In binary, p = 10100000  00000000  </a:t>
            </a:r>
          </a:p>
          <a:p>
            <a:r>
              <a:rPr lang="en-US" altLang="en-US"/>
              <a:t>For p &gt;&gt; 1   in binary,</a:t>
            </a:r>
          </a:p>
          <a:p>
            <a:r>
              <a:rPr lang="en-US" altLang="en-US"/>
              <a:t>10100000 00000000 &gt;&gt; 1 = 01010000  00000000 = 20480 decimal</a:t>
            </a:r>
          </a:p>
          <a:p>
            <a:r>
              <a:rPr lang="en-US" altLang="en-US"/>
              <a:t> </a:t>
            </a:r>
          </a:p>
          <a:p>
            <a:r>
              <a:rPr lang="en-US" altLang="en-US"/>
              <a:t>For p&gt;&gt;3     in binary,</a:t>
            </a:r>
          </a:p>
          <a:p>
            <a:r>
              <a:rPr lang="en-US" altLang="en-US"/>
              <a:t>10100000  00000000 &gt;&gt; 3 = 00010100  00000000 =  5120 decimal</a:t>
            </a:r>
          </a:p>
        </p:txBody>
      </p:sp>
    </p:spTree>
    <p:extLst>
      <p:ext uri="{BB962C8B-B14F-4D97-AF65-F5344CB8AC3E}">
        <p14:creationId xmlns:p14="http://schemas.microsoft.com/office/powerpoint/2010/main" val="1023195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620-2EB9-45EE-80AC-55BB20AEBED0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94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6FED-E844-4979-BED9-D5A212824443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6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E8F2-926C-4C78-9C7E-DCCC21553663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1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0CE0-DDB6-4F4F-9BB3-EA96E0057D02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88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B0BD-78FE-48C8-8FFF-940949D3A3EB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80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81C28-9157-4148-9020-89A66DB4D6AC}" type="datetime1">
              <a:rPr lang="en-US" smtClean="0"/>
              <a:t>4/12/2022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78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78B06-C871-4785-852B-42744D4BC67B}" type="datetime1">
              <a:rPr lang="en-US" smtClean="0"/>
              <a:t>4/12/2022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5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60C9-59DA-4922-B3EA-D7ED699F73B5}" type="datetime1">
              <a:rPr lang="en-US" smtClean="0"/>
              <a:t>4/12/2022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19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2FD9-F39C-41E4-B2E7-00A524849645}" type="datetime1">
              <a:rPr lang="en-US" smtClean="0"/>
              <a:t>4/12/2022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625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D866-C35D-4011-93AF-17EB13F090CB}" type="datetime1">
              <a:rPr lang="en-US" smtClean="0"/>
              <a:t>4/12/2022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5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71DD-F1D2-4779-B52F-E8D90F6BC89C}" type="datetime1">
              <a:rPr lang="en-US" smtClean="0"/>
              <a:t>4/12/2022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64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F2C6F-AD4B-45BE-94EA-F282CB6C71C8}" type="datetime1">
              <a:rPr lang="en-US" smtClean="0"/>
              <a:t>4/12/2022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1700" y="2743201"/>
            <a:ext cx="5715000" cy="1102519"/>
          </a:xfrm>
        </p:spPr>
        <p:txBody>
          <a:bodyPr>
            <a:normAutofit fontScale="90000"/>
          </a:bodyPr>
          <a:lstStyle/>
          <a:p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Bitwise, Conditional, </a:t>
            </a:r>
            <a:r>
              <a:rPr lang="en-US" sz="4800" b="0" dirty="0">
                <a:solidFill>
                  <a:srgbClr val="000000"/>
                </a:solidFill>
                <a:latin typeface="Gill Sans MT" panose="020B0502020104020203" pitchFamily="34" charset="0"/>
              </a:rPr>
              <a:t>C</a:t>
            </a:r>
            <a:r>
              <a:rPr lang="en-US" sz="4800" b="0" i="0" u="none" strike="noStrike" baseline="0" dirty="0">
                <a:solidFill>
                  <a:srgbClr val="000000"/>
                </a:solidFill>
                <a:latin typeface="Gill Sans MT" panose="020B0502020104020203" pitchFamily="34" charset="0"/>
              </a:rPr>
              <a:t>omma, Size-of 	</a:t>
            </a:r>
          </a:p>
        </p:txBody>
      </p:sp>
    </p:spTree>
    <p:extLst>
      <p:ext uri="{BB962C8B-B14F-4D97-AF65-F5344CB8AC3E}">
        <p14:creationId xmlns:p14="http://schemas.microsoft.com/office/powerpoint/2010/main" val="116355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en-US"/>
              <a:t>Bitwise Shift operators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4B44EE87-4693-4A03-A5BC-D7D8B2D34273}" type="slidenum">
              <a:rPr lang="en-US" altLang="en-US" b="0" smtClean="0">
                <a:solidFill>
                  <a:schemeClr val="tx1">
                    <a:tint val="75000"/>
                  </a:schemeClr>
                </a:solidFill>
              </a:rPr>
              <a:pPr eaLnBrk="1" hangingPunct="1">
                <a:spcAft>
                  <a:spcPts val="600"/>
                </a:spcAft>
              </a:pPr>
              <a:t>10</a:t>
            </a:fld>
            <a:endParaRPr lang="en-US" altLang="en-US" b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128008" name="Rectangle 3">
            <a:extLst>
              <a:ext uri="{FF2B5EF4-FFF2-40B4-BE49-F238E27FC236}">
                <a16:creationId xmlns:a16="http://schemas.microsoft.com/office/drawing/2014/main" id="{2A27C78C-4AB3-46FE-AEAE-D0665A9C64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064851"/>
              </p:ext>
            </p:extLst>
          </p:nvPr>
        </p:nvGraphicFramePr>
        <p:xfrm>
          <a:off x="628650" y="1269243"/>
          <a:ext cx="8245806" cy="4907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836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629503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600" dirty="0"/>
              <a:t>Bitwise complement operator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57351"/>
            <a:ext cx="7029450" cy="379452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800" dirty="0"/>
              <a:t>The complement operator(~) is an </a:t>
            </a:r>
            <a:r>
              <a:rPr lang="en-US" sz="2800" i="1" dirty="0"/>
              <a:t>unary operator</a:t>
            </a:r>
            <a:r>
              <a:rPr lang="en-US" sz="2800" dirty="0"/>
              <a:t> and inverts all the bits represented by its operand.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en-US" sz="28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/>
              <a:t>Suppose x=1001100010001111</a:t>
            </a:r>
          </a:p>
          <a:p>
            <a:pPr lvl="4" algn="just">
              <a:buNone/>
              <a:defRPr/>
            </a:pPr>
            <a:r>
              <a:rPr lang="en-US" sz="2800" dirty="0"/>
              <a:t>~x=0110011101110000 </a:t>
            </a:r>
            <a:r>
              <a:rPr lang="en-US" sz="1600" dirty="0"/>
              <a:t>(complement)</a:t>
            </a:r>
          </a:p>
          <a:p>
            <a:pPr lvl="4" algn="just">
              <a:buNone/>
              <a:defRPr/>
            </a:pPr>
            <a:endParaRPr lang="en-US" sz="28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/>
              <a:t>Also called as 1’s complement operator.</a:t>
            </a:r>
          </a:p>
          <a:p>
            <a:pPr marL="0" indent="0" algn="just">
              <a:buNone/>
              <a:defRPr/>
            </a:pPr>
            <a:endParaRPr lang="en-US" sz="2800" dirty="0"/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78E529-811B-4EC8-8D7A-0ACDB34427D0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18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FA7C4-8E3D-45C6-B7D8-48BDE015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 Examples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F3C82-05CF-4D31-A7C1-AF6877ECB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#include &lt;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stdio.h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main() 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{ 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 </a:t>
            </a:r>
            <a:r>
              <a:rPr lang="en-US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a=6, b=14;  </a:t>
            </a:r>
            <a:r>
              <a:rPr lang="en-US" b="0" i="0" dirty="0">
                <a:solidFill>
                  <a:srgbClr val="008200"/>
                </a:solidFill>
                <a:effectLst/>
                <a:latin typeface="inter-regular"/>
              </a:rPr>
              <a:t>// variable declarations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inter-regular"/>
              </a:rPr>
              <a:t>   </a:t>
            </a:r>
            <a:r>
              <a:rPr lang="en-US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US" dirty="0">
                <a:solidFill>
                  <a:srgbClr val="000000"/>
                </a:solidFill>
                <a:latin typeface="inter-regular"/>
              </a:rPr>
              <a:t>x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=23,y=10;  </a:t>
            </a:r>
            <a:r>
              <a:rPr lang="en-US" b="0" i="0" dirty="0">
                <a:solidFill>
                  <a:srgbClr val="008200"/>
                </a:solidFill>
                <a:effectLst/>
                <a:latin typeface="inter-regular"/>
              </a:rPr>
              <a:t>// variable declarations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   </a:t>
            </a:r>
            <a:r>
              <a:rPr lang="en-US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 m=12, n=10; </a:t>
            </a:r>
            <a:r>
              <a:rPr lang="en-US" b="0" i="0" dirty="0">
                <a:solidFill>
                  <a:srgbClr val="008200"/>
                </a:solidFill>
                <a:effectLst/>
                <a:latin typeface="inter-regular"/>
              </a:rPr>
              <a:t>// variable declarations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  </a:t>
            </a:r>
            <a:r>
              <a:rPr lang="en-US" b="1" i="0" dirty="0">
                <a:solidFill>
                  <a:srgbClr val="2E8B57"/>
                </a:solidFill>
                <a:effectLst/>
                <a:latin typeface="inter-regular"/>
              </a:rPr>
              <a:t>int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 k=8;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"The output of the Bitwise AND operator 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a&amp;b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 is %d"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a&amp;b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); 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  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"The output of the Bitwise OR operator </a:t>
            </a:r>
            <a:r>
              <a:rPr lang="en-US" dirty="0" err="1">
                <a:solidFill>
                  <a:srgbClr val="0000FF"/>
                </a:solidFill>
                <a:latin typeface="inter-regular"/>
              </a:rPr>
              <a:t>x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|</a:t>
            </a:r>
            <a:r>
              <a:rPr lang="en-US" dirty="0" err="1">
                <a:solidFill>
                  <a:srgbClr val="0000FF"/>
                </a:solidFill>
                <a:latin typeface="inter-regular"/>
              </a:rPr>
              <a:t>y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 is %d"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US" dirty="0" err="1">
                <a:solidFill>
                  <a:srgbClr val="000000"/>
                </a:solidFill>
                <a:latin typeface="inter-regular"/>
              </a:rPr>
              <a:t>x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|</a:t>
            </a:r>
            <a:r>
              <a:rPr lang="en-US" dirty="0" err="1">
                <a:solidFill>
                  <a:srgbClr val="000000"/>
                </a:solidFill>
                <a:latin typeface="inter-regular"/>
              </a:rPr>
              <a:t>y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);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"The output of the Bitwise 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ExOR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 operator 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m</a:t>
            </a:r>
            <a:r>
              <a:rPr lang="en-US" dirty="0" err="1">
                <a:solidFill>
                  <a:srgbClr val="0000FF"/>
                </a:solidFill>
                <a:latin typeface="inter-regular"/>
              </a:rPr>
              <a:t>^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n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 is %d"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,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m</a:t>
            </a:r>
            <a:r>
              <a:rPr lang="en-US" dirty="0" err="1">
                <a:solidFill>
                  <a:srgbClr val="000000"/>
                </a:solidFill>
                <a:latin typeface="inter-regular"/>
              </a:rPr>
              <a:t>^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n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);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  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printf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(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"The output of the Bitwise </a:t>
            </a:r>
            <a:r>
              <a:rPr lang="en-US" dirty="0">
                <a:solidFill>
                  <a:srgbClr val="0000FF"/>
                </a:solidFill>
                <a:latin typeface="inter-regular"/>
              </a:rPr>
              <a:t>Comp </a:t>
            </a:r>
            <a:r>
              <a:rPr lang="en-US" b="0" i="0" dirty="0">
                <a:solidFill>
                  <a:srgbClr val="0000FF"/>
                </a:solidFill>
                <a:effectLst/>
                <a:latin typeface="inter-regular"/>
              </a:rPr>
              <a:t>operator k is %</a:t>
            </a:r>
            <a:r>
              <a:rPr lang="en-US" b="0" i="0" dirty="0" err="1">
                <a:solidFill>
                  <a:srgbClr val="0000FF"/>
                </a:solidFill>
                <a:effectLst/>
                <a:latin typeface="inter-regular"/>
              </a:rPr>
              <a:t>d"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inter-regular"/>
              </a:rPr>
              <a:t>,~</a:t>
            </a:r>
            <a:r>
              <a:rPr lang="en-US" dirty="0" err="1">
                <a:solidFill>
                  <a:srgbClr val="000000"/>
                </a:solidFill>
                <a:latin typeface="inter-regular"/>
              </a:rPr>
              <a:t>k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);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  </a:t>
            </a:r>
            <a:r>
              <a:rPr lang="en-US" b="1" i="0" dirty="0">
                <a:solidFill>
                  <a:srgbClr val="006699"/>
                </a:solidFill>
                <a:effectLst/>
                <a:latin typeface="inter-regular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 0;  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inter-regular"/>
              </a:rPr>
              <a:t>}  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B0978-E8FC-4CFD-AB00-0A71C869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12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B9B45-A436-4A5E-A040-E4B2E90107BA}"/>
              </a:ext>
            </a:extLst>
          </p:cNvPr>
          <p:cNvSpPr txBox="1"/>
          <p:nvPr/>
        </p:nvSpPr>
        <p:spPr>
          <a:xfrm flipH="1">
            <a:off x="6338032" y="1143564"/>
            <a:ext cx="16900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Output: </a:t>
            </a:r>
          </a:p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>
                <a:solidFill>
                  <a:srgbClr val="FF0000"/>
                </a:solidFill>
              </a:rPr>
              <a:t>31</a:t>
            </a:r>
          </a:p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>
                <a:solidFill>
                  <a:srgbClr val="FF0000"/>
                </a:solidFill>
              </a:rPr>
              <a:t>-9</a:t>
            </a:r>
          </a:p>
          <a:p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53014-C7C6-4234-9DFC-507E52DF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 Examples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BABEB95-5D98-4447-887E-ACB6D9767B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777439"/>
              </p:ext>
            </p:extLst>
          </p:nvPr>
        </p:nvGraphicFramePr>
        <p:xfrm>
          <a:off x="628650" y="1350194"/>
          <a:ext cx="5074726" cy="5529498"/>
        </p:xfrm>
        <a:graphic>
          <a:graphicData uri="http://schemas.openxmlformats.org/drawingml/2006/table">
            <a:tbl>
              <a:tblPr/>
              <a:tblGrid>
                <a:gridCol w="5074726">
                  <a:extLst>
                    <a:ext uri="{9D8B030D-6E8A-4147-A177-3AD203B41FA5}">
                      <a16:colId xmlns:a16="http://schemas.microsoft.com/office/drawing/2014/main" val="973212090"/>
                    </a:ext>
                  </a:extLst>
                </a:gridCol>
              </a:tblGrid>
              <a:tr h="51766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// C Program to demonstrate use of bitwise operators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#include &lt;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stdio.h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int main()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a = 5(00000101), b = 9(00001001)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unsigned char a = 5, b = 9;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00000001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("a = %d, b = %d\n", a, b);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a&amp;b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 = %d\n", a &amp; b);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00001101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a|b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 = %d\n", a | b);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00001100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a^b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 = %d\n", a ^ b);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11111010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("~a = %d\n", a = ~a);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00010010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("b&lt;&lt;1 = %d\n", b &lt;&lt; 1);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// The result is 00000100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  <a:r>
                        <a:rPr lang="en-US" sz="1200" b="0" i="0" dirty="0" err="1">
                          <a:effectLst/>
                          <a:latin typeface="Consolas" panose="020B0609020204030204" pitchFamily="49" charset="0"/>
                        </a:rPr>
                        <a:t>printf</a:t>
                      </a:r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("b&gt;&gt;1 = %d\n", b &gt;&gt; 1);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return 0;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    </a:t>
                      </a:r>
                    </a:p>
                    <a:p>
                      <a:pPr algn="l" rtl="0" fontAlgn="base"/>
                      <a:r>
                        <a:rPr lang="en-US" sz="1200" b="0" i="0" dirty="0">
                          <a:effectLst/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 marL="80707" marR="80707" marT="112989" marB="1129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30265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78D31-4F1B-4AF8-9D2F-BE811F5D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13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30C0258-AB13-4E5C-9AF5-E99C11406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4425" y="-129826"/>
            <a:ext cx="80696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673DE-D1FB-4A45-86DE-D7D812C0E092}"/>
              </a:ext>
            </a:extLst>
          </p:cNvPr>
          <p:cNvSpPr txBox="1"/>
          <p:nvPr/>
        </p:nvSpPr>
        <p:spPr>
          <a:xfrm flipH="1">
            <a:off x="6295265" y="1788644"/>
            <a:ext cx="1391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Output:</a:t>
            </a:r>
          </a:p>
          <a:p>
            <a:r>
              <a:rPr lang="pt-BR" dirty="0">
                <a:solidFill>
                  <a:srgbClr val="FF0000"/>
                </a:solidFill>
              </a:rPr>
              <a:t>a = 5, b = 9</a:t>
            </a:r>
          </a:p>
          <a:p>
            <a:r>
              <a:rPr lang="pt-BR" dirty="0">
                <a:solidFill>
                  <a:srgbClr val="FF0000"/>
                </a:solidFill>
              </a:rPr>
              <a:t>a&amp;b = 1</a:t>
            </a:r>
          </a:p>
          <a:p>
            <a:r>
              <a:rPr lang="pt-BR" dirty="0">
                <a:solidFill>
                  <a:srgbClr val="FF0000"/>
                </a:solidFill>
              </a:rPr>
              <a:t>a|b = 13</a:t>
            </a:r>
          </a:p>
          <a:p>
            <a:r>
              <a:rPr lang="pt-BR" dirty="0">
                <a:solidFill>
                  <a:srgbClr val="FF0000"/>
                </a:solidFill>
              </a:rPr>
              <a:t>a^b = 12</a:t>
            </a:r>
          </a:p>
          <a:p>
            <a:r>
              <a:rPr lang="pt-BR" dirty="0">
                <a:solidFill>
                  <a:srgbClr val="FF0000"/>
                </a:solidFill>
              </a:rPr>
              <a:t>~a = -6</a:t>
            </a:r>
          </a:p>
          <a:p>
            <a:r>
              <a:rPr lang="pt-BR" dirty="0">
                <a:solidFill>
                  <a:srgbClr val="FF0000"/>
                </a:solidFill>
              </a:rPr>
              <a:t>b&lt;&lt;1 = 18</a:t>
            </a:r>
          </a:p>
          <a:p>
            <a:r>
              <a:rPr lang="pt-BR" dirty="0">
                <a:solidFill>
                  <a:srgbClr val="FF0000"/>
                </a:solidFill>
              </a:rPr>
              <a:t>b&gt;&gt;1 = 4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9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83C6-8451-47AE-9EF3-5FAD30E0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Important::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47A3-B3AE-4684-B578-AF67405DA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The bitwise operators should not be used in place of logical operators.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The result of logical operators (&amp;&amp;, || and !) is either 0 or 1, but bitwise operators return an integer value. Also, the logical operators consider any non-zero operand as 1. For example:</a:t>
            </a:r>
          </a:p>
          <a:p>
            <a:pPr marL="0" indent="0" algn="just">
              <a:buNone/>
            </a:pPr>
            <a:endParaRPr lang="en-US" dirty="0">
              <a:solidFill>
                <a:srgbClr val="273239"/>
              </a:solidFill>
              <a:latin typeface="urw-din"/>
            </a:endParaRPr>
          </a:p>
          <a:p>
            <a:pPr marL="0" indent="0" algn="just">
              <a:buNone/>
            </a:pPr>
            <a:r>
              <a:rPr lang="en-IN" dirty="0"/>
              <a:t>int main()</a:t>
            </a:r>
          </a:p>
          <a:p>
            <a:pPr marL="0" indent="0" algn="just">
              <a:buNone/>
            </a:pPr>
            <a:r>
              <a:rPr lang="en-IN" dirty="0"/>
              <a:t>{</a:t>
            </a:r>
          </a:p>
          <a:p>
            <a:pPr marL="0" indent="0" algn="just">
              <a:buNone/>
            </a:pPr>
            <a:r>
              <a:rPr lang="en-IN" dirty="0"/>
              <a:t>    int x = 2, y = 5;</a:t>
            </a:r>
          </a:p>
          <a:p>
            <a:pPr marL="0" indent="0" algn="just">
              <a:buNone/>
            </a:pPr>
            <a:r>
              <a:rPr lang="en-IN" dirty="0"/>
              <a:t>    (x &amp; y) ? </a:t>
            </a:r>
            <a:r>
              <a:rPr lang="en-IN" dirty="0" err="1"/>
              <a:t>printf</a:t>
            </a:r>
            <a:r>
              <a:rPr lang="en-IN" dirty="0"/>
              <a:t>("True ") : </a:t>
            </a:r>
            <a:r>
              <a:rPr lang="en-IN" dirty="0" err="1"/>
              <a:t>printf</a:t>
            </a:r>
            <a:r>
              <a:rPr lang="en-IN" dirty="0"/>
              <a:t>("False ");</a:t>
            </a:r>
          </a:p>
          <a:p>
            <a:pPr marL="0" indent="0" algn="just">
              <a:buNone/>
            </a:pPr>
            <a:r>
              <a:rPr lang="en-IN" dirty="0"/>
              <a:t>    (x &amp;&amp; y) ? </a:t>
            </a:r>
            <a:r>
              <a:rPr lang="en-IN" dirty="0" err="1"/>
              <a:t>printf</a:t>
            </a:r>
            <a:r>
              <a:rPr lang="en-IN" dirty="0"/>
              <a:t>("True ") : </a:t>
            </a:r>
            <a:r>
              <a:rPr lang="en-IN" dirty="0" err="1"/>
              <a:t>printf</a:t>
            </a:r>
            <a:r>
              <a:rPr lang="en-IN" dirty="0"/>
              <a:t>("False ");</a:t>
            </a:r>
          </a:p>
          <a:p>
            <a:pPr marL="0" indent="0" algn="just">
              <a:buNone/>
            </a:pPr>
            <a:r>
              <a:rPr lang="en-IN" dirty="0"/>
              <a:t>    return 0;</a:t>
            </a:r>
          </a:p>
          <a:p>
            <a:pPr marL="0" indent="0" algn="just">
              <a:buNone/>
            </a:pPr>
            <a:r>
              <a:rPr lang="en-IN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037BD-B5F8-49F4-ACA9-77FC8954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14</a:t>
            </a:fld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EDA3AD-ABC2-4000-9A3C-ACE4106C121F}"/>
              </a:ext>
            </a:extLst>
          </p:cNvPr>
          <p:cNvSpPr txBox="1"/>
          <p:nvPr/>
        </p:nvSpPr>
        <p:spPr>
          <a:xfrm flipH="1">
            <a:off x="6647997" y="3429000"/>
            <a:ext cx="1867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False True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817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83C6-8451-47AE-9EF3-5FAD30E0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Important::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47A3-B3AE-4684-B578-AF67405DA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8630"/>
            <a:ext cx="8003906" cy="4907721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The &amp; operator can be used to quickly check if a number is odd or even. </a:t>
            </a:r>
            <a:r>
              <a:rPr lang="en-US" dirty="0"/>
              <a:t>The value of expression (x &amp; 1) would be non-zero only if x is odd, otherwise the value would be zero. </a:t>
            </a:r>
          </a:p>
          <a:p>
            <a:pPr marL="0" indent="0" algn="just">
              <a:buNone/>
            </a:pPr>
            <a:endParaRPr lang="en-US" dirty="0">
              <a:solidFill>
                <a:srgbClr val="273239"/>
              </a:solidFill>
              <a:latin typeface="urw-din"/>
            </a:endParaRPr>
          </a:p>
          <a:p>
            <a:pPr marL="0" indent="0" algn="just">
              <a:buNone/>
            </a:pPr>
            <a:r>
              <a:rPr lang="en-US" b="1" dirty="0"/>
              <a:t>The ~ operator should be used carefully.</a:t>
            </a:r>
            <a:r>
              <a:rPr lang="en-US" dirty="0"/>
              <a:t> The result of ~ operator on a small number can be a big number if the result is stored in an unsigned variable. And the result may be a negative number if the result is stored in a signed variable</a:t>
            </a:r>
            <a:endParaRPr lang="en-US" dirty="0">
              <a:solidFill>
                <a:srgbClr val="273239"/>
              </a:solidFill>
              <a:latin typeface="urw-di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037BD-B5F8-49F4-ACA9-77FC8954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15</a:t>
            </a:fld>
            <a:endParaRPr lang="en-IN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0651C4-DCC8-4616-8CB3-1AC663A2C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20" y="4655317"/>
            <a:ext cx="4074833" cy="15081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unsigned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1;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"Signed Result %d \n"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~x);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"Unsigned Result %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\n"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~x);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3F4794A-B315-40B7-AEE3-A1BE37F1B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346" y="4889946"/>
            <a:ext cx="3182004" cy="7360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urw-din"/>
              </a:rPr>
              <a:t>Output: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urw-din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Signed Result -2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Unsigned Result 4294967294d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560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C37D-1C67-44A7-B095-3154BE8E8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Sizeof</a:t>
            </a:r>
            <a:r>
              <a:rPr lang="en-US" dirty="0"/>
              <a:t> Operator: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0F84-B677-4D06-A955-E1FCF1A6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When 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sizeof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()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is used with the data types such as int, float, char…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urw-din"/>
              </a:rPr>
              <a:t>etc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 it simply returns the amount of memory is allocated to that data types.</a:t>
            </a:r>
          </a:p>
          <a:p>
            <a:pPr marL="0" indent="0">
              <a:buNone/>
            </a:pPr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  <a:p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When 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sizeof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()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is used with the expression, it returns size of the expression.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D4A97-E29A-4740-A567-907BC2D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16</a:t>
            </a:fld>
            <a:endParaRPr lang="en-IN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60973C5-0F33-4179-A67D-12E55D8F2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895" y="3166277"/>
            <a:ext cx="3363132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 = 0;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 = 10.21;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FF1493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"%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lu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(a + d));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0;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Output: ??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7039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3603" y="287537"/>
            <a:ext cx="5372100" cy="51435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dirty="0"/>
              <a:t>Comma (</a:t>
            </a:r>
            <a:r>
              <a:rPr lang="en-US" dirty="0">
                <a:latin typeface="Arial Black" pitchFamily="34" charset="0"/>
              </a:rPr>
              <a:t>,</a:t>
            </a:r>
            <a:r>
              <a:rPr lang="en-US" dirty="0"/>
              <a:t>) operator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5319" y="965200"/>
            <a:ext cx="8050031" cy="3979714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1800" b="0" i="0" dirty="0">
                <a:solidFill>
                  <a:srgbClr val="273239"/>
                </a:solidFill>
                <a:effectLst/>
              </a:rPr>
              <a:t>The comma operator is a binary operator that evaluates its first operand and discards the result, it then evaluates the second operand and returns this value (and type).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en-US" sz="1800" b="0" i="0" dirty="0">
              <a:solidFill>
                <a:srgbClr val="273239"/>
              </a:solidFill>
              <a:effectLst/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273239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1800" dirty="0">
                <a:cs typeface="Arial" pitchFamily="34" charset="0"/>
              </a:rPr>
              <a:t>The comma operator has the lowest precedence of any C operator.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en-US" sz="1800" dirty="0">
                <a:cs typeface="Arial" pitchFamily="34" charset="0"/>
              </a:rPr>
              <a:t>The comma operator is used basically to separate expressions.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nn-NO" sz="1800" dirty="0">
                <a:cs typeface="Arial" pitchFamily="34" charset="0"/>
              </a:rPr>
              <a:t>	</a:t>
            </a:r>
            <a:r>
              <a:rPr lang="en-US" sz="1800" dirty="0">
                <a:cs typeface="Arial" pitchFamily="34" charset="0"/>
              </a:rPr>
              <a:t> i = 0</a:t>
            </a:r>
            <a:r>
              <a:rPr lang="nn-NO" sz="1800" dirty="0">
                <a:solidFill>
                  <a:srgbClr val="FF0000"/>
                </a:solidFill>
                <a:cs typeface="Arial" pitchFamily="34" charset="0"/>
              </a:rPr>
              <a:t>,</a:t>
            </a:r>
            <a:r>
              <a:rPr lang="en-US" sz="1800" dirty="0">
                <a:cs typeface="Arial" pitchFamily="34" charset="0"/>
              </a:rPr>
              <a:t> j = 10; </a:t>
            </a:r>
            <a:r>
              <a:rPr lang="en-US" sz="1800" dirty="0">
                <a:solidFill>
                  <a:srgbClr val="FF0000"/>
                </a:solidFill>
                <a:cs typeface="Arial" pitchFamily="34" charset="0"/>
              </a:rPr>
              <a:t>// in initialization [ l </a:t>
            </a:r>
            <a:r>
              <a:rPr lang="en-US" sz="1800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r ]</a:t>
            </a:r>
          </a:p>
          <a:p>
            <a:pPr marL="0" indent="0" algn="just">
              <a:lnSpc>
                <a:spcPct val="100000"/>
              </a:lnSpc>
              <a:buFont typeface="Wingdings" pitchFamily="2" charset="2"/>
              <a:buChar char="§"/>
              <a:defRPr/>
            </a:pPr>
            <a:r>
              <a:rPr lang="en-US" sz="1800" dirty="0">
                <a:cs typeface="Arial" pitchFamily="34" charset="0"/>
              </a:rPr>
              <a:t>   The meaning of the comma operator in the general expression</a:t>
            </a:r>
            <a:r>
              <a:rPr lang="en-US" sz="1800" i="1" dirty="0">
                <a:cs typeface="Arial" pitchFamily="34" charset="0"/>
              </a:rPr>
              <a:t>	</a:t>
            </a:r>
            <a:r>
              <a:rPr lang="en-US" sz="1800" dirty="0">
                <a:cs typeface="Arial" pitchFamily="34" charset="0"/>
              </a:rPr>
              <a:t>e1</a:t>
            </a:r>
            <a:r>
              <a:rPr lang="nn-NO" sz="1800" dirty="0">
                <a:cs typeface="Arial" pitchFamily="34" charset="0"/>
              </a:rPr>
              <a:t>,</a:t>
            </a:r>
            <a:r>
              <a:rPr lang="en-US" sz="1800" dirty="0">
                <a:cs typeface="Arial" pitchFamily="34" charset="0"/>
              </a:rPr>
              <a:t> e2 is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dirty="0">
                <a:cs typeface="Arial" pitchFamily="34" charset="0"/>
              </a:rPr>
              <a:t>“</a:t>
            </a:r>
            <a:r>
              <a:rPr lang="en-US" dirty="0">
                <a:solidFill>
                  <a:srgbClr val="7030A0"/>
                </a:solidFill>
                <a:cs typeface="Arial" pitchFamily="34" charset="0"/>
              </a:rPr>
              <a:t>evaluate the sub expression </a:t>
            </a:r>
            <a:r>
              <a:rPr lang="en-US" i="1" dirty="0">
                <a:solidFill>
                  <a:srgbClr val="7030A0"/>
                </a:solidFill>
                <a:cs typeface="Arial" pitchFamily="34" charset="0"/>
              </a:rPr>
              <a:t>e1</a:t>
            </a:r>
            <a:r>
              <a:rPr lang="en-US" dirty="0">
                <a:solidFill>
                  <a:srgbClr val="7030A0"/>
                </a:solidFill>
                <a:cs typeface="Arial" pitchFamily="34" charset="0"/>
              </a:rPr>
              <a:t>, then evaluate </a:t>
            </a:r>
            <a:r>
              <a:rPr lang="en-US" i="1" dirty="0">
                <a:solidFill>
                  <a:srgbClr val="7030A0"/>
                </a:solidFill>
                <a:cs typeface="Arial" pitchFamily="34" charset="0"/>
              </a:rPr>
              <a:t>e2</a:t>
            </a:r>
            <a:r>
              <a:rPr lang="en-US" dirty="0">
                <a:solidFill>
                  <a:srgbClr val="7030A0"/>
                </a:solidFill>
                <a:cs typeface="Arial" pitchFamily="34" charset="0"/>
              </a:rPr>
              <a:t>; the value of the expression is 	the value of </a:t>
            </a:r>
            <a:r>
              <a:rPr lang="en-US" i="1" dirty="0">
                <a:solidFill>
                  <a:srgbClr val="7030A0"/>
                </a:solidFill>
                <a:cs typeface="Arial" pitchFamily="34" charset="0"/>
              </a:rPr>
              <a:t>e2</a:t>
            </a:r>
            <a:r>
              <a:rPr lang="en-US" dirty="0">
                <a:cs typeface="Arial" pitchFamily="34" charset="0"/>
              </a:rPr>
              <a:t>”.</a:t>
            </a:r>
          </a:p>
          <a:p>
            <a:pPr marL="0" indent="0" algn="just">
              <a:buNone/>
              <a:defRPr/>
            </a:pPr>
            <a:endParaRPr lang="en-US" sz="1800" b="1" dirty="0">
              <a:cs typeface="Arial" pitchFamily="34" charset="0"/>
            </a:endParaRPr>
          </a:p>
          <a:p>
            <a:pPr marL="0" indent="0" algn="just">
              <a:buNone/>
              <a:defRPr/>
            </a:pPr>
            <a:endParaRPr lang="en-US" sz="1800" b="1" dirty="0"/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81D98B-4B2C-4327-8033-5016F6A528EF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DA09AE-AA51-4955-A2BA-81C6C907A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2026409"/>
            <a:ext cx="688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= (5, 10);  // Value of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will be assigned as 10</a:t>
            </a:r>
          </a:p>
        </p:txBody>
      </p:sp>
    </p:spTree>
    <p:extLst>
      <p:ext uri="{BB962C8B-B14F-4D97-AF65-F5344CB8AC3E}">
        <p14:creationId xmlns:p14="http://schemas.microsoft.com/office/powerpoint/2010/main" val="155832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3603" y="287537"/>
            <a:ext cx="5372100" cy="51435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dirty="0"/>
              <a:t>Comma (</a:t>
            </a:r>
            <a:r>
              <a:rPr lang="en-US" dirty="0">
                <a:latin typeface="Arial Black" pitchFamily="34" charset="0"/>
              </a:rPr>
              <a:t>,</a:t>
            </a:r>
            <a:r>
              <a:rPr lang="en-US" dirty="0"/>
              <a:t>) operator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5319" y="965200"/>
            <a:ext cx="8050031" cy="3979714"/>
          </a:xfrm>
        </p:spPr>
        <p:txBody>
          <a:bodyPr rtlCol="0">
            <a:no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1800" b="0" i="0" dirty="0">
                <a:solidFill>
                  <a:srgbClr val="273239"/>
                </a:solidFill>
                <a:effectLst/>
              </a:rPr>
              <a:t>The comma operator is a binary operator that evaluates its first operand and discards the result, it then evaluates the second operand and returns this value (and type).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273239"/>
              </a:solidFill>
            </a:endParaRP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int main()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{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int x = 10;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int y = 15;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</a:t>
            </a:r>
            <a:r>
              <a:rPr lang="en-US" sz="1500" b="0" i="0" dirty="0" err="1">
                <a:solidFill>
                  <a:srgbClr val="0070C0"/>
                </a:solidFill>
                <a:effectLst/>
              </a:rPr>
              <a:t>printf</a:t>
            </a:r>
            <a:r>
              <a:rPr lang="en-US" sz="1500" b="0" i="0" dirty="0">
                <a:solidFill>
                  <a:srgbClr val="0070C0"/>
                </a:solidFill>
                <a:effectLst/>
              </a:rPr>
              <a:t>("%d", (x, y));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return 0;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}</a:t>
            </a:r>
          </a:p>
          <a:p>
            <a:pPr marL="0" indent="0" algn="just">
              <a:buNone/>
              <a:defRPr/>
            </a:pPr>
            <a:endParaRPr lang="en-US" sz="1800" b="1" dirty="0">
              <a:cs typeface="Arial" pitchFamily="34" charset="0"/>
            </a:endParaRPr>
          </a:p>
          <a:p>
            <a:pPr marL="0" indent="0" algn="just">
              <a:buNone/>
              <a:defRPr/>
            </a:pPr>
            <a:endParaRPr lang="en-US" sz="1800" b="1" dirty="0"/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81D98B-4B2C-4327-8033-5016F6A528EF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30514-843A-42C1-B72B-14C9E4C30137}"/>
              </a:ext>
            </a:extLst>
          </p:cNvPr>
          <p:cNvSpPr txBox="1"/>
          <p:nvPr/>
        </p:nvSpPr>
        <p:spPr>
          <a:xfrm>
            <a:off x="4490334" y="2955057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Output??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125483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3603" y="287537"/>
            <a:ext cx="5372100" cy="51435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dirty="0"/>
              <a:t>Comma (</a:t>
            </a:r>
            <a:r>
              <a:rPr lang="en-US" dirty="0">
                <a:latin typeface="Arial Black" pitchFamily="34" charset="0"/>
              </a:rPr>
              <a:t>,</a:t>
            </a:r>
            <a:r>
              <a:rPr lang="en-US" dirty="0"/>
              <a:t>) operator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5319" y="965200"/>
            <a:ext cx="8050031" cy="3979714"/>
          </a:xfrm>
        </p:spPr>
        <p:txBody>
          <a:bodyPr rtlCol="0">
            <a:noAutofit/>
          </a:bodyPr>
          <a:lstStyle/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int main()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{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int x = 10;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int y = (x++, ++x);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</a:t>
            </a:r>
            <a:r>
              <a:rPr lang="en-US" sz="1500" b="0" i="0" dirty="0" err="1">
                <a:solidFill>
                  <a:srgbClr val="0070C0"/>
                </a:solidFill>
                <a:effectLst/>
              </a:rPr>
              <a:t>printf</a:t>
            </a:r>
            <a:r>
              <a:rPr lang="en-US" sz="1500" b="0" i="0" dirty="0">
                <a:solidFill>
                  <a:srgbClr val="0070C0"/>
                </a:solidFill>
                <a:effectLst/>
              </a:rPr>
              <a:t>("%d", y);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    return 0;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500" b="0" i="0" dirty="0">
                <a:solidFill>
                  <a:srgbClr val="0070C0"/>
                </a:solidFill>
                <a:effectLst/>
              </a:rPr>
              <a:t>}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endParaRPr lang="en-US" sz="1500" dirty="0">
              <a:solidFill>
                <a:srgbClr val="0070C0"/>
              </a:solidFill>
              <a:cs typeface="Arial" pitchFamily="34" charset="0"/>
            </a:endParaRPr>
          </a:p>
          <a:p>
            <a:pPr marL="342900" lvl="1" indent="0" algn="just">
              <a:lnSpc>
                <a:spcPct val="100000"/>
              </a:lnSpc>
              <a:buNone/>
              <a:defRPr/>
            </a:pPr>
            <a:endParaRPr lang="en-US" sz="1400" dirty="0">
              <a:solidFill>
                <a:srgbClr val="0070C0"/>
              </a:solidFill>
              <a:cs typeface="Arial" pitchFamily="34" charset="0"/>
            </a:endParaRPr>
          </a:p>
          <a:p>
            <a:pPr marL="342900" lvl="1" indent="0" algn="just">
              <a:lnSpc>
                <a:spcPct val="100000"/>
              </a:lnSpc>
              <a:buNone/>
              <a:defRPr/>
            </a:pPr>
            <a:endParaRPr lang="en-US" sz="1400" dirty="0">
              <a:solidFill>
                <a:srgbClr val="0070C0"/>
              </a:solidFill>
              <a:cs typeface="Arial" pitchFamily="34" charset="0"/>
            </a:endParaRP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int main()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{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    int x = 10, y;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    y = (x++, </a:t>
            </a:r>
            <a:r>
              <a:rPr lang="en-US" sz="1400" dirty="0" err="1">
                <a:solidFill>
                  <a:srgbClr val="0070C0"/>
                </a:solidFill>
                <a:cs typeface="Arial" pitchFamily="34" charset="0"/>
              </a:rPr>
              <a:t>printf</a:t>
            </a: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("x = %d\n", x), ++x, </a:t>
            </a:r>
            <a:r>
              <a:rPr lang="en-US" sz="1400" dirty="0" err="1">
                <a:solidFill>
                  <a:srgbClr val="0070C0"/>
                </a:solidFill>
                <a:cs typeface="Arial" pitchFamily="34" charset="0"/>
              </a:rPr>
              <a:t>printf</a:t>
            </a: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("x = %d\n", x), x++);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cs typeface="Arial" pitchFamily="34" charset="0"/>
              </a:rPr>
              <a:t>printf</a:t>
            </a: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("y = %d\n", y);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    </a:t>
            </a:r>
            <a:r>
              <a:rPr lang="en-US" sz="1400" dirty="0" err="1">
                <a:solidFill>
                  <a:srgbClr val="0070C0"/>
                </a:solidFill>
                <a:cs typeface="Arial" pitchFamily="34" charset="0"/>
              </a:rPr>
              <a:t>printf</a:t>
            </a: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("x = %d\n", x);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    return 0;</a:t>
            </a:r>
          </a:p>
          <a:p>
            <a:pPr marL="342900" lvl="1" indent="0" algn="just">
              <a:lnSpc>
                <a:spcPct val="100000"/>
              </a:lnSpc>
              <a:buNone/>
              <a:defRPr/>
            </a:pPr>
            <a:r>
              <a:rPr lang="en-US" sz="1400" dirty="0">
                <a:solidFill>
                  <a:srgbClr val="0070C0"/>
                </a:solidFill>
                <a:cs typeface="Arial" pitchFamily="34" charset="0"/>
              </a:rPr>
              <a:t>}</a:t>
            </a:r>
          </a:p>
          <a:p>
            <a:pPr marL="0" indent="0" algn="just">
              <a:buNone/>
              <a:defRPr/>
            </a:pPr>
            <a:endParaRPr lang="en-US" sz="1800" b="1" dirty="0"/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81D98B-4B2C-4327-8033-5016F6A528EF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FDE925-4366-4458-99FF-D94AD09A271D}"/>
              </a:ext>
            </a:extLst>
          </p:cNvPr>
          <p:cNvSpPr txBox="1"/>
          <p:nvPr/>
        </p:nvSpPr>
        <p:spPr>
          <a:xfrm flipH="1">
            <a:off x="5278119" y="1422400"/>
            <a:ext cx="2524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Output:</a:t>
            </a:r>
            <a:r>
              <a:rPr lang="en-US" dirty="0"/>
              <a:t> </a:t>
            </a:r>
          </a:p>
          <a:p>
            <a:r>
              <a:rPr lang="en-US" dirty="0"/>
              <a:t>12 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B4F4A1-DDF5-4A17-B158-7AED50C83996}"/>
              </a:ext>
            </a:extLst>
          </p:cNvPr>
          <p:cNvSpPr txBox="1"/>
          <p:nvPr/>
        </p:nvSpPr>
        <p:spPr>
          <a:xfrm flipH="1">
            <a:off x="5671819" y="4050606"/>
            <a:ext cx="25242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Output: </a:t>
            </a:r>
          </a:p>
          <a:p>
            <a:r>
              <a:rPr lang="es-ES" dirty="0"/>
              <a:t>x = 11</a:t>
            </a:r>
          </a:p>
          <a:p>
            <a:r>
              <a:rPr lang="es-ES" dirty="0"/>
              <a:t>x = 12</a:t>
            </a:r>
          </a:p>
          <a:p>
            <a:r>
              <a:rPr lang="es-ES" dirty="0"/>
              <a:t>y = 12</a:t>
            </a:r>
          </a:p>
          <a:p>
            <a:r>
              <a:rPr lang="es-ES" dirty="0"/>
              <a:t>x = 13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686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9840" y="457200"/>
            <a:ext cx="6130723" cy="4871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en-US" dirty="0"/>
              <a:t>	Bitwise Operators</a:t>
            </a:r>
          </a:p>
        </p:txBody>
      </p:sp>
      <p:sp>
        <p:nvSpPr>
          <p:cNvPr id="111618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fld id="{6B1B18BA-D9D5-490E-98C2-B0E000F0F1A3}" type="slidenum">
              <a:rPr lang="en-IN" altLang="en-US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2</a:t>
            </a:fld>
            <a:endParaRPr lang="en-IN" altLang="en-US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11624" name="TextBox 3">
            <a:extLst>
              <a:ext uri="{FF2B5EF4-FFF2-40B4-BE49-F238E27FC236}">
                <a16:creationId xmlns:a16="http://schemas.microsoft.com/office/drawing/2014/main" id="{C134C486-F4F2-4F2C-8125-FAC2B06AB4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0603454"/>
              </p:ext>
            </p:extLst>
          </p:nvPr>
        </p:nvGraphicFramePr>
        <p:xfrm>
          <a:off x="904164" y="1005618"/>
          <a:ext cx="7565026" cy="553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9143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182FE-7B42-482F-827E-7897B2218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/>
            <a:r>
              <a:rPr lang="en-US" sz="2000" b="0" i="0" dirty="0">
                <a:solidFill>
                  <a:srgbClr val="273239"/>
                </a:solidFill>
                <a:effectLst/>
                <a:latin typeface="urw-din"/>
              </a:rPr>
              <a:t>The following expression in the code:</a:t>
            </a:r>
          </a:p>
          <a:p>
            <a:pPr marL="0" indent="0" algn="l" fontAlgn="base">
              <a:buNone/>
            </a:pPr>
            <a:r>
              <a:rPr lang="en-US" sz="2000" b="0" i="0" dirty="0">
                <a:solidFill>
                  <a:srgbClr val="273239"/>
                </a:solidFill>
                <a:effectLst/>
                <a:latin typeface="urw-din"/>
              </a:rPr>
              <a:t>                        a = 2, 3, 4;</a:t>
            </a:r>
          </a:p>
          <a:p>
            <a:pPr marL="0" indent="0" algn="l" fontAlgn="base">
              <a:buNone/>
            </a:pPr>
            <a:r>
              <a:rPr lang="en-US" sz="2000" b="0" i="0" dirty="0">
                <a:solidFill>
                  <a:srgbClr val="273239"/>
                </a:solidFill>
                <a:effectLst/>
                <a:latin typeface="urw-din"/>
              </a:rPr>
              <a:t>    is evaluated as:</a:t>
            </a:r>
          </a:p>
          <a:p>
            <a:pPr marL="0" indent="0" algn="l" fontAlgn="base">
              <a:buNone/>
            </a:pPr>
            <a:r>
              <a:rPr lang="en-US" sz="2000" b="0" i="0" dirty="0">
                <a:solidFill>
                  <a:srgbClr val="273239"/>
                </a:solidFill>
                <a:effectLst/>
                <a:latin typeface="urw-din"/>
              </a:rPr>
              <a:t>                   (((a = 2), 3), 4);</a:t>
            </a:r>
          </a:p>
          <a:p>
            <a:r>
              <a:rPr lang="en-US" sz="2000" b="0" i="0" dirty="0">
                <a:solidFill>
                  <a:srgbClr val="273239"/>
                </a:solidFill>
                <a:effectLst/>
                <a:latin typeface="urw-din"/>
              </a:rPr>
              <a:t>This is because the reason that assignment operator has high precedence over the comma operator.</a:t>
            </a:r>
          </a:p>
          <a:p>
            <a:r>
              <a:rPr lang="en-US" sz="2000" dirty="0">
                <a:solidFill>
                  <a:srgbClr val="273239"/>
                </a:solidFill>
                <a:latin typeface="urw-din"/>
              </a:rPr>
              <a:t>Check the output for following: </a:t>
            </a:r>
            <a:endParaRPr lang="en-IN" sz="2400" dirty="0">
              <a:solidFill>
                <a:srgbClr val="0070C0"/>
              </a:solidFill>
            </a:endParaRPr>
          </a:p>
          <a:p>
            <a:pPr marL="342900" lvl="1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1. int a = 4, 3;    </a:t>
            </a:r>
          </a:p>
          <a:p>
            <a:pPr marL="342900" lvl="1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2. int a;</a:t>
            </a:r>
          </a:p>
          <a:p>
            <a:pPr marL="342900" lvl="1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     a = 4,3;</a:t>
            </a:r>
          </a:p>
          <a:p>
            <a:pPr marL="342900" lvl="1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3. int a =(4, 3);</a:t>
            </a:r>
          </a:p>
          <a:p>
            <a:pPr marL="342900" lvl="1" indent="0">
              <a:buNone/>
            </a:pPr>
            <a:endParaRPr lang="en-IN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AD1C9-6690-40A8-885A-E212232D1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20</a:t>
            </a:fld>
            <a:endParaRPr lang="en-I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89D3BB3-92F5-45D0-A071-D824AB3AC962}"/>
              </a:ext>
            </a:extLst>
          </p:cNvPr>
          <p:cNvSpPr txBox="1">
            <a:spLocks noChangeArrowheads="1"/>
          </p:cNvSpPr>
          <p:nvPr/>
        </p:nvSpPr>
        <p:spPr>
          <a:xfrm>
            <a:off x="1658203" y="334961"/>
            <a:ext cx="5372100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/>
              <a:t>Comma (</a:t>
            </a:r>
            <a:r>
              <a:rPr lang="en-US" dirty="0">
                <a:latin typeface="Arial Black" pitchFamily="34" charset="0"/>
              </a:rPr>
              <a:t>,</a:t>
            </a:r>
            <a:r>
              <a:rPr lang="en-US" dirty="0"/>
              <a:t>) operator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2AE13-6768-4E99-8F0A-40DCC216D8BE}"/>
              </a:ext>
            </a:extLst>
          </p:cNvPr>
          <p:cNvSpPr txBox="1"/>
          <p:nvPr/>
        </p:nvSpPr>
        <p:spPr>
          <a:xfrm flipH="1">
            <a:off x="3726661" y="3723103"/>
            <a:ext cx="2343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//Error</a:t>
            </a:r>
          </a:p>
          <a:p>
            <a:r>
              <a:rPr lang="en-US" sz="2000" dirty="0"/>
              <a:t>//4 will be assigned</a:t>
            </a:r>
          </a:p>
          <a:p>
            <a:endParaRPr lang="en-US" sz="2000" dirty="0"/>
          </a:p>
          <a:p>
            <a:r>
              <a:rPr lang="en-US" sz="2000" dirty="0"/>
              <a:t>//3 will be assigned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798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94078" y="663837"/>
            <a:ext cx="531495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b="1" dirty="0"/>
              <a:t>The conditional operator </a:t>
            </a:r>
            <a:r>
              <a:rPr lang="en-US" altLang="en-US" b="1" dirty="0">
                <a:latin typeface="+mn-lt"/>
              </a:rPr>
              <a:t>(?  :)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1321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F5BD8-4441-4D06-9A2C-D4F58538B704}" type="slidenum">
              <a:rPr lang="en-US" altLang="en-US" b="0" smtClean="0"/>
              <a:pPr/>
              <a:t>21</a:t>
            </a:fld>
            <a:endParaRPr lang="en-US" altLang="en-US" b="0"/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628648" y="4150159"/>
            <a:ext cx="709598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>
                <a:latin typeface="+mn-lt"/>
              </a:rPr>
              <a:t>maxValue</a:t>
            </a:r>
            <a:r>
              <a:rPr lang="en-US" altLang="en-US" sz="2000" dirty="0">
                <a:latin typeface="+mn-lt"/>
              </a:rPr>
              <a:t> = ( a &gt; b ) ? a : b;</a:t>
            </a:r>
          </a:p>
          <a:p>
            <a:pPr eaLnBrk="1" hangingPunct="1"/>
            <a:endParaRPr lang="en-US" altLang="en-US" sz="2000" dirty="0">
              <a:latin typeface="+mn-lt"/>
            </a:endParaRPr>
          </a:p>
          <a:p>
            <a:pPr eaLnBrk="1" hangingPunct="1"/>
            <a:r>
              <a:rPr lang="en-US" altLang="en-US" sz="2000" dirty="0">
                <a:latin typeface="+mn-lt"/>
              </a:rPr>
              <a:t>Equivalent to:</a:t>
            </a:r>
          </a:p>
          <a:p>
            <a:pPr eaLnBrk="1" hangingPunct="1"/>
            <a:endParaRPr lang="en-US" altLang="en-US" sz="2000" dirty="0">
              <a:latin typeface="+mn-lt"/>
            </a:endParaRP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if ( a &gt; b ) </a:t>
            </a: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	</a:t>
            </a:r>
            <a:r>
              <a:rPr lang="en-US" altLang="en-US" sz="2000" dirty="0" err="1">
                <a:solidFill>
                  <a:srgbClr val="008000"/>
                </a:solidFill>
                <a:latin typeface="+mn-lt"/>
              </a:rPr>
              <a:t>maxValue</a:t>
            </a:r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 = a;</a:t>
            </a: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else</a:t>
            </a: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	</a:t>
            </a:r>
            <a:r>
              <a:rPr lang="en-US" altLang="en-US" sz="2000" dirty="0" err="1">
                <a:solidFill>
                  <a:srgbClr val="008000"/>
                </a:solidFill>
                <a:latin typeface="+mn-lt"/>
              </a:rPr>
              <a:t>maxValue</a:t>
            </a:r>
            <a:r>
              <a:rPr lang="en-US" altLang="en-US" sz="2000" dirty="0">
                <a:solidFill>
                  <a:srgbClr val="008000"/>
                </a:solidFill>
                <a:latin typeface="+mn-lt"/>
              </a:rPr>
              <a:t> = b;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628650" y="1336643"/>
            <a:ext cx="6959505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altLang="en-US" i="1" dirty="0">
                <a:latin typeface="+mn-lt"/>
              </a:rPr>
              <a:t>condition </a:t>
            </a:r>
            <a:r>
              <a:rPr lang="en-US" altLang="en-US" dirty="0">
                <a:latin typeface="+mn-lt"/>
              </a:rPr>
              <a:t>? </a:t>
            </a:r>
            <a:r>
              <a:rPr lang="en-US" altLang="en-US" i="1" dirty="0">
                <a:latin typeface="+mn-lt"/>
              </a:rPr>
              <a:t>expression1 </a:t>
            </a:r>
            <a:r>
              <a:rPr lang="en-US" altLang="en-US" dirty="0">
                <a:latin typeface="+mn-lt"/>
              </a:rPr>
              <a:t>: </a:t>
            </a:r>
            <a:r>
              <a:rPr lang="en-US" altLang="en-US" i="1" dirty="0">
                <a:latin typeface="+mn-lt"/>
              </a:rPr>
              <a:t>expression2</a:t>
            </a:r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628649" y="2189403"/>
            <a:ext cx="7095983" cy="175432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+mn-lt"/>
              </a:rPr>
              <a:t>condition </a:t>
            </a:r>
            <a:r>
              <a:rPr lang="en-US" altLang="en-US" b="0" dirty="0">
                <a:latin typeface="+mn-lt"/>
              </a:rPr>
              <a:t>is an expression that is evaluated first.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+mn-lt"/>
              </a:rPr>
              <a:t>If the result of the evaluation of </a:t>
            </a:r>
            <a:r>
              <a:rPr lang="en-US" altLang="en-US" b="0" i="1" dirty="0">
                <a:latin typeface="+mn-lt"/>
              </a:rPr>
              <a:t>condition  </a:t>
            </a:r>
            <a:r>
              <a:rPr lang="en-US" altLang="en-US" b="0" dirty="0">
                <a:latin typeface="+mn-lt"/>
              </a:rPr>
              <a:t>is TRUE (nonzero), then </a:t>
            </a:r>
            <a:r>
              <a:rPr lang="en-US" altLang="en-US" b="0" i="1" dirty="0">
                <a:latin typeface="+mn-lt"/>
              </a:rPr>
              <a:t>expression1 </a:t>
            </a:r>
            <a:r>
              <a:rPr lang="en-US" altLang="en-US" b="0" dirty="0">
                <a:latin typeface="+mn-lt"/>
              </a:rPr>
              <a:t>is evaluated and the result of the evaluation becomes the result of the operation.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+mn-lt"/>
              </a:rPr>
              <a:t>If </a:t>
            </a:r>
            <a:r>
              <a:rPr lang="en-US" altLang="en-US" b="0" i="1" dirty="0">
                <a:latin typeface="+mn-lt"/>
              </a:rPr>
              <a:t>condition </a:t>
            </a:r>
            <a:r>
              <a:rPr lang="en-US" altLang="en-US" b="0" dirty="0">
                <a:latin typeface="+mn-lt"/>
              </a:rPr>
              <a:t>is FALSE (zero), then </a:t>
            </a:r>
            <a:r>
              <a:rPr lang="en-US" altLang="en-US" b="0" i="1" dirty="0">
                <a:latin typeface="+mn-lt"/>
              </a:rPr>
              <a:t>expression2 </a:t>
            </a:r>
            <a:r>
              <a:rPr lang="en-US" altLang="en-US" b="0" dirty="0">
                <a:latin typeface="+mn-lt"/>
              </a:rPr>
              <a:t>is evaluated and its result becomes  the result of the operation.</a:t>
            </a:r>
          </a:p>
        </p:txBody>
      </p:sp>
    </p:spTree>
    <p:extLst>
      <p:ext uri="{BB962C8B-B14F-4D97-AF65-F5344CB8AC3E}">
        <p14:creationId xmlns:p14="http://schemas.microsoft.com/office/powerpoint/2010/main" val="387965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5254"/>
            <a:ext cx="8245807" cy="628310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en-US"/>
              <a:t>Bitwise Logical operators</a:t>
            </a:r>
          </a:p>
        </p:txBody>
      </p:sp>
      <p:sp>
        <p:nvSpPr>
          <p:cNvPr id="11370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515350" y="6356351"/>
            <a:ext cx="359106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3BECABA5-8F06-4605-A2F9-338965F409C4}" type="slidenum">
              <a:rPr lang="en-US" altLang="en-US" b="0" smtClean="0">
                <a:solidFill>
                  <a:schemeClr val="tx1">
                    <a:tint val="75000"/>
                  </a:schemeClr>
                </a:solidFill>
              </a:rPr>
              <a:pPr eaLnBrk="1" hangingPunct="1">
                <a:spcAft>
                  <a:spcPts val="600"/>
                </a:spcAft>
              </a:pPr>
              <a:t>3</a:t>
            </a:fld>
            <a:endParaRPr lang="en-US" altLang="en-US" b="0">
              <a:solidFill>
                <a:schemeClr val="tx1">
                  <a:tint val="75000"/>
                </a:schemeClr>
              </a:solidFill>
            </a:endParaRPr>
          </a:p>
        </p:txBody>
      </p:sp>
      <p:graphicFrame>
        <p:nvGraphicFramePr>
          <p:cNvPr id="5162" name="Group 4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1714676"/>
              </p:ext>
            </p:extLst>
          </p:nvPr>
        </p:nvGraphicFramePr>
        <p:xfrm>
          <a:off x="4988254" y="2426939"/>
          <a:ext cx="3886202" cy="3056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1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op1</a:t>
                      </a:r>
                      <a:endParaRPr kumimoji="0" lang="en-US" sz="20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op2</a:t>
                      </a:r>
                      <a:endParaRPr kumimoji="0" lang="en-US" sz="20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&amp;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|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^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0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20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67919" marR="186833" marT="129168" marB="129168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B460649-B16B-4AF9-84B7-AAF6EBFDFC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7667452"/>
              </p:ext>
            </p:extLst>
          </p:nvPr>
        </p:nvGraphicFramePr>
        <p:xfrm>
          <a:off x="0" y="1688042"/>
          <a:ext cx="4839289" cy="4534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333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6321" y="663536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4000" dirty="0"/>
              <a:t>Example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558978"/>
            <a:ext cx="7766856" cy="3492707"/>
          </a:xfr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2800" dirty="0"/>
              <a:t>Suppose x = 10, y = 15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z = x &amp; y     sets z=10 like this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	</a:t>
            </a:r>
            <a:r>
              <a:rPr lang="en-US" altLang="en-US" sz="2800" dirty="0">
                <a:solidFill>
                  <a:srgbClr val="FF0000"/>
                </a:solidFill>
              </a:rPr>
              <a:t>0000000000001010  </a:t>
            </a:r>
            <a:r>
              <a:rPr lang="en-US" alt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en-US" altLang="en-US" sz="2800" dirty="0">
                <a:solidFill>
                  <a:srgbClr val="FF0000"/>
                </a:solidFill>
              </a:rPr>
              <a:t>x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	0000000000001111  </a:t>
            </a:r>
            <a:r>
              <a:rPr lang="en-US" altLang="en-US" sz="2800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en-US" altLang="en-US" sz="2800" dirty="0">
                <a:solidFill>
                  <a:srgbClr val="FF0000"/>
                </a:solidFill>
              </a:rPr>
              <a:t>y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olidFill>
                  <a:srgbClr val="002060"/>
                </a:solidFill>
              </a:rPr>
              <a:t>	</a:t>
            </a:r>
            <a:r>
              <a:rPr lang="en-US" altLang="en-US" sz="2800" dirty="0"/>
              <a:t>0000000000001010  </a:t>
            </a:r>
            <a:r>
              <a:rPr lang="en-US" altLang="en-US" sz="2800" dirty="0">
                <a:sym typeface="Wingdings" panose="05000000000000000000" pitchFamily="2" charset="2"/>
              </a:rPr>
              <a:t> </a:t>
            </a:r>
            <a:r>
              <a:rPr lang="en-US" altLang="en-US" sz="2800" dirty="0"/>
              <a:t>z = x &amp; y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	Same way </a:t>
            </a:r>
            <a:r>
              <a:rPr lang="en-US" altLang="en-US" sz="2800" dirty="0">
                <a:latin typeface="Arial Rounded MT Bold" panose="020F0704030504030204" pitchFamily="34" charset="0"/>
              </a:rPr>
              <a:t>|,^</a:t>
            </a:r>
            <a:r>
              <a:rPr lang="en-US" altLang="en-US" sz="2800" dirty="0"/>
              <a:t> according to the table are computed.</a:t>
            </a:r>
          </a:p>
        </p:txBody>
      </p:sp>
      <p:sp>
        <p:nvSpPr>
          <p:cNvPr id="1157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F93474-B0B0-4C6A-9E12-90B65E3D3786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 flipV="1">
            <a:off x="748494" y="3521122"/>
            <a:ext cx="3045584" cy="324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9033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343" y="752873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600" dirty="0"/>
              <a:t>Bitwise Shift operators</a:t>
            </a:r>
          </a:p>
        </p:txBody>
      </p:sp>
      <p:sp>
        <p:nvSpPr>
          <p:cNvPr id="1177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E870B2-213E-4D1F-942C-1DEB63CBE52C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 b="0">
              <a:solidFill>
                <a:srgbClr val="000000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B9E6EF-A56C-4EB3-94A0-3F2E71245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2174319"/>
              </p:ext>
            </p:extLst>
          </p:nvPr>
        </p:nvGraphicFramePr>
        <p:xfrm>
          <a:off x="698587" y="1526480"/>
          <a:ext cx="7990036" cy="4616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4730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3581" y="715766"/>
            <a:ext cx="6919415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4000" dirty="0"/>
              <a:t>Bitwise Shift operator: &lt;&lt;</a:t>
            </a:r>
          </a:p>
        </p:txBody>
      </p:sp>
      <p:sp>
        <p:nvSpPr>
          <p:cNvPr id="1198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23A5B7-A3AD-4F20-9F4D-C356B1CCD947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 b="0">
              <a:solidFill>
                <a:srgbClr val="000000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254E700-AB01-4029-8BF4-B15F9789BB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024516"/>
              </p:ext>
            </p:extLst>
          </p:nvPr>
        </p:nvGraphicFramePr>
        <p:xfrm>
          <a:off x="1524000" y="1397000"/>
          <a:ext cx="67158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6670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6668" y="1184704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600" dirty="0"/>
              <a:t>Bitwise Shift operator: &gt;&gt;</a:t>
            </a: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618BEE-B4A9-4EE5-B14E-FF9C44BAA8CE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 b="0">
              <a:solidFill>
                <a:srgbClr val="000000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7455420-9090-4792-8BCB-28BD000A0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578571"/>
              </p:ext>
            </p:extLst>
          </p:nvPr>
        </p:nvGraphicFramePr>
        <p:xfrm>
          <a:off x="1658203" y="19957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214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5503" y="551427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600" dirty="0"/>
              <a:t>Examples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4559" y="1269243"/>
            <a:ext cx="8649604" cy="2652109"/>
          </a:xfr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 eaLnBrk="1" hangingPunct="1">
              <a:buNone/>
            </a:pPr>
            <a:r>
              <a:rPr lang="en-US" altLang="en-US" sz="2800" dirty="0"/>
              <a:t>Suppose X is an unsigned integer whose bit pattern is 0000 0000 0000 1011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en-US" altLang="en-US" sz="2800" dirty="0"/>
              <a:t>x&lt;&lt;1             	 0000 0000 0001 0110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en-US" altLang="en-US" sz="2800" dirty="0"/>
              <a:t>x&gt;&gt;1             	 0000 0000 0000 0101 </a:t>
            </a:r>
          </a:p>
        </p:txBody>
      </p:sp>
      <p:sp>
        <p:nvSpPr>
          <p:cNvPr id="1239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EE6773-345D-4BD1-BFF0-DEDBDEE7AA5F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 b="0">
              <a:solidFill>
                <a:srgbClr val="000000"/>
              </a:solidFill>
            </a:endParaRPr>
          </a:p>
        </p:txBody>
      </p:sp>
      <p:cxnSp>
        <p:nvCxnSpPr>
          <p:cNvPr id="123909" name="Straight Connector 4"/>
          <p:cNvCxnSpPr>
            <a:cxnSpLocks noChangeShapeType="1"/>
          </p:cNvCxnSpPr>
          <p:nvPr/>
        </p:nvCxnSpPr>
        <p:spPr bwMode="auto">
          <a:xfrm>
            <a:off x="2387877" y="3037188"/>
            <a:ext cx="303609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0" name="Straight Connector 4"/>
          <p:cNvCxnSpPr>
            <a:cxnSpLocks noChangeShapeType="1"/>
          </p:cNvCxnSpPr>
          <p:nvPr/>
        </p:nvCxnSpPr>
        <p:spPr bwMode="auto">
          <a:xfrm flipV="1">
            <a:off x="2387877" y="3488264"/>
            <a:ext cx="3036094" cy="125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ight Arrow 5"/>
          <p:cNvSpPr/>
          <p:nvPr/>
        </p:nvSpPr>
        <p:spPr bwMode="auto">
          <a:xfrm rot="10800000">
            <a:off x="5822039" y="2813639"/>
            <a:ext cx="285750" cy="213985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100" dirty="0">
              <a:ln>
                <a:solidFill>
                  <a:prstClr val="black"/>
                </a:solidFill>
              </a:ln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1941654" y="3221900"/>
            <a:ext cx="333375" cy="213985"/>
          </a:xfrm>
          <a:prstGeom prst="rightArrow">
            <a:avLst>
              <a:gd name="adj1" fmla="val 50000"/>
              <a:gd name="adj2" fmla="val 49864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00">
              <a:solidFill>
                <a:srgbClr val="3333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84399" y="2760189"/>
            <a:ext cx="14974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 ZEROS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114307" y="3211265"/>
            <a:ext cx="10877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 ZEROS</a:t>
            </a:r>
          </a:p>
        </p:txBody>
      </p:sp>
    </p:spTree>
    <p:extLst>
      <p:ext uri="{BB962C8B-B14F-4D97-AF65-F5344CB8AC3E}">
        <p14:creationId xmlns:p14="http://schemas.microsoft.com/office/powerpoint/2010/main" val="286739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8203" y="923926"/>
            <a:ext cx="5372100" cy="5143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600" dirty="0"/>
              <a:t>Examples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4024" y="1657351"/>
            <a:ext cx="8410432" cy="424100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800" dirty="0"/>
              <a:t>Suppose X is an unsigned integer whose bit pattern is 0000 0000 0000 1011 whose equivalent value in decimal number system is 11.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/>
              <a:t>x&lt;&lt;3         0000 0000 0101 1000                   = 88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/>
              <a:t>x&gt;&gt;2             	       0000 0000 0000 0010        = 2</a:t>
            </a:r>
          </a:p>
          <a:p>
            <a:pPr marL="0" indent="0" algn="just">
              <a:buNone/>
              <a:defRPr/>
            </a:pPr>
            <a:endParaRPr lang="en-US" sz="1600" dirty="0">
              <a:solidFill>
                <a:srgbClr val="002060"/>
              </a:solidFill>
            </a:endParaRPr>
          </a:p>
          <a:p>
            <a:pPr marL="0" indent="0" algn="just">
              <a:buNone/>
              <a:defRPr/>
            </a:pPr>
            <a:r>
              <a:rPr lang="en-US" sz="2800" dirty="0"/>
              <a:t>Note: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FF0000"/>
                </a:solidFill>
                <a:latin typeface="Arial Rounded MT Bold" pitchFamily="34" charset="0"/>
              </a:rPr>
              <a:t>x=y&lt;&lt;1;   </a:t>
            </a:r>
            <a:r>
              <a:rPr lang="en-US" sz="2800" dirty="0">
                <a:solidFill>
                  <a:srgbClr val="FF0000"/>
                </a:solidFill>
              </a:rPr>
              <a:t>same as x=y*2 (Multiplication)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srgbClr val="FF0000"/>
                </a:solidFill>
                <a:latin typeface="Arial Rounded MT Bold" pitchFamily="34" charset="0"/>
              </a:rPr>
              <a:t>x=y&gt;&gt;1;   </a:t>
            </a:r>
            <a:r>
              <a:rPr lang="en-US" sz="2800" dirty="0">
                <a:solidFill>
                  <a:srgbClr val="FF0000"/>
                </a:solidFill>
              </a:rPr>
              <a:t>same as x=y/2  (Division)</a:t>
            </a:r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8DD3E7-AE30-4820-A1D5-441FB8C31AFA}" type="slidenum">
              <a:rPr lang="en-US" altLang="en-US" b="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 b="0">
              <a:solidFill>
                <a:srgbClr val="000000"/>
              </a:solidFill>
            </a:endParaRPr>
          </a:p>
        </p:txBody>
      </p:sp>
      <p:cxnSp>
        <p:nvCxnSpPr>
          <p:cNvPr id="125957" name="Straight Connector 4"/>
          <p:cNvCxnSpPr>
            <a:cxnSpLocks noChangeShapeType="1"/>
          </p:cNvCxnSpPr>
          <p:nvPr/>
        </p:nvCxnSpPr>
        <p:spPr bwMode="auto">
          <a:xfrm flipV="1">
            <a:off x="3134777" y="3823325"/>
            <a:ext cx="3252375" cy="4041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58" name="Straight Connector 4"/>
          <p:cNvCxnSpPr>
            <a:cxnSpLocks noChangeShapeType="1"/>
          </p:cNvCxnSpPr>
          <p:nvPr/>
        </p:nvCxnSpPr>
        <p:spPr bwMode="auto">
          <a:xfrm flipV="1">
            <a:off x="2276034" y="3370997"/>
            <a:ext cx="3347910" cy="79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ight Arrow 5"/>
          <p:cNvSpPr/>
          <p:nvPr/>
        </p:nvSpPr>
        <p:spPr bwMode="auto">
          <a:xfrm rot="10800000">
            <a:off x="5481069" y="3030100"/>
            <a:ext cx="285750" cy="213985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100" dirty="0">
              <a:ln>
                <a:solidFill>
                  <a:prstClr val="black"/>
                </a:solidFill>
              </a:ln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2707626" y="3483237"/>
            <a:ext cx="333375" cy="213985"/>
          </a:xfrm>
          <a:prstGeom prst="rightArrow">
            <a:avLst>
              <a:gd name="adj1" fmla="val 50000"/>
              <a:gd name="adj2" fmla="val 49864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00">
              <a:solidFill>
                <a:srgbClr val="3333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899985" y="2998593"/>
            <a:ext cx="9743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 ZEROS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49021" y="3483237"/>
            <a:ext cx="11790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 Z EROS</a:t>
            </a:r>
          </a:p>
        </p:txBody>
      </p:sp>
    </p:spTree>
    <p:extLst>
      <p:ext uri="{BB962C8B-B14F-4D97-AF65-F5344CB8AC3E}">
        <p14:creationId xmlns:p14="http://schemas.microsoft.com/office/powerpoint/2010/main" val="370600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7067EFAFB89479F25A2A85E229BC9" ma:contentTypeVersion="2" ma:contentTypeDescription="Create a new document." ma:contentTypeScope="" ma:versionID="3f44ca8e356fa5383b1191926e86efaf">
  <xsd:schema xmlns:xsd="http://www.w3.org/2001/XMLSchema" xmlns:xs="http://www.w3.org/2001/XMLSchema" xmlns:p="http://schemas.microsoft.com/office/2006/metadata/properties" xmlns:ns2="a22512fa-64d6-4a80-ac5c-46c00f9341c7" targetNamespace="http://schemas.microsoft.com/office/2006/metadata/properties" ma:root="true" ma:fieldsID="085704be0b932ff7b66a88d95b023925" ns2:_="">
    <xsd:import namespace="a22512fa-64d6-4a80-ac5c-46c00f9341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512fa-64d6-4a80-ac5c-46c00f9341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1CFAD-B745-4C40-BCC9-1FB30FC36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512fa-64d6-4a80-ac5c-46c00f9341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7D1E19-A107-47CA-BDB1-41F3A297A8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03A758-D5CB-48FF-9B5C-8290E5D2BA3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934</TotalTime>
  <Words>2194</Words>
  <Application>Microsoft Office PowerPoint</Application>
  <PresentationFormat>On-screen Show (4:3)</PresentationFormat>
  <Paragraphs>322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Arial Rounded MT Bold</vt:lpstr>
      <vt:lpstr>Calibri</vt:lpstr>
      <vt:lpstr>Consolas</vt:lpstr>
      <vt:lpstr>Gill Sans MT</vt:lpstr>
      <vt:lpstr>inter-regular</vt:lpstr>
      <vt:lpstr>urw-din</vt:lpstr>
      <vt:lpstr>Wingdings</vt:lpstr>
      <vt:lpstr>PSUC2018 Template</vt:lpstr>
      <vt:lpstr>Bitwise, Conditional, Comma, Size-of  </vt:lpstr>
      <vt:lpstr> Bitwise Operators</vt:lpstr>
      <vt:lpstr>Bitwise Logical operators</vt:lpstr>
      <vt:lpstr>Example</vt:lpstr>
      <vt:lpstr>Bitwise Shift operators</vt:lpstr>
      <vt:lpstr>Bitwise Shift operator: &lt;&lt;</vt:lpstr>
      <vt:lpstr>Bitwise Shift operator: &gt;&gt;</vt:lpstr>
      <vt:lpstr>Examples</vt:lpstr>
      <vt:lpstr>Examples</vt:lpstr>
      <vt:lpstr>Bitwise Shift operators</vt:lpstr>
      <vt:lpstr>Bitwise complement operator </vt:lpstr>
      <vt:lpstr>Bitwise Operator Examples</vt:lpstr>
      <vt:lpstr>Bitwise Operator Examples</vt:lpstr>
      <vt:lpstr>Important::</vt:lpstr>
      <vt:lpstr>Important::</vt:lpstr>
      <vt:lpstr>Sizeof Operator:</vt:lpstr>
      <vt:lpstr>Comma (,) operator </vt:lpstr>
      <vt:lpstr>Comma (,) operator </vt:lpstr>
      <vt:lpstr>Comma (,) operator </vt:lpstr>
      <vt:lpstr>PowerPoint Presentation</vt:lpstr>
      <vt:lpstr>The conditional operator (?  :)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Data types, sizes and constants L6 – L9</dc:title>
  <dc:creator>Mahe</dc:creator>
  <cp:lastModifiedBy>Dr. Avani Sharma [MU - Jaipur]</cp:lastModifiedBy>
  <cp:revision>62</cp:revision>
  <dcterms:created xsi:type="dcterms:W3CDTF">2018-05-08T08:59:52Z</dcterms:created>
  <dcterms:modified xsi:type="dcterms:W3CDTF">2022-04-12T08:53:42Z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0x0101003527067EFAFB89479F25A2A85E229BC9</vt:lpwstr>
  </property>
</Properties>
</file>